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22" roundtripDataSignature="AMtx7mgdFK7/dK4zsFujiEowesI7tHC6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t>• Welcome to MGOL Hatchlings – In the Nest 4</a:t>
            </a:r>
            <a:endParaRPr/>
          </a:p>
          <a:p>
            <a:pPr indent="0" lvl="0" marL="0" rtl="0" algn="l">
              <a:lnSpc>
                <a:spcPct val="100000"/>
              </a:lnSpc>
              <a:spcBef>
                <a:spcPts val="0"/>
              </a:spcBef>
              <a:spcAft>
                <a:spcPts val="0"/>
              </a:spcAft>
              <a:buClr>
                <a:schemeClr val="dk1"/>
              </a:buClr>
              <a:buSzPts val="1100"/>
              <a:buFont typeface="Arial"/>
              <a:buNone/>
            </a:pPr>
            <a:r>
              <a:rPr lang="en-GB"/>
              <a:t>• Introductions</a:t>
            </a:r>
            <a:endParaRPr/>
          </a:p>
          <a:p>
            <a:pPr indent="0" lvl="0" marL="0" rtl="0" algn="l">
              <a:lnSpc>
                <a:spcPct val="100000"/>
              </a:lnSpc>
              <a:spcBef>
                <a:spcPts val="0"/>
              </a:spcBef>
              <a:spcAft>
                <a:spcPts val="0"/>
              </a:spcAft>
              <a:buClr>
                <a:schemeClr val="dk1"/>
              </a:buClr>
              <a:buSzPts val="1100"/>
              <a:buFont typeface="Arial"/>
              <a:buNone/>
            </a:pPr>
            <a:r>
              <a:rPr lang="en-GB"/>
              <a:t>• Your name, baby’s name &amp; age, one thing you’d like to share about your baby or something you are now doing at home as a result of coming to Hatchlings.</a:t>
            </a:r>
            <a:endParaRPr/>
          </a:p>
          <a:p>
            <a:pPr indent="0" lvl="0" marL="0" rtl="0" algn="l">
              <a:lnSpc>
                <a:spcPct val="100000"/>
              </a:lnSpc>
              <a:spcBef>
                <a:spcPts val="0"/>
              </a:spcBef>
              <a:spcAft>
                <a:spcPts val="0"/>
              </a:spcAft>
              <a:buClr>
                <a:schemeClr val="dk1"/>
              </a:buClr>
              <a:buSzPts val="1100"/>
              <a:buFont typeface="Arial"/>
              <a:buNone/>
            </a:pPr>
            <a:r>
              <a:rPr lang="en-GB"/>
              <a:t>• Fill out paperwork - (research &amp; photos for articles and conference presentations)</a:t>
            </a:r>
            <a:endParaRPr/>
          </a:p>
          <a:p>
            <a:pPr indent="0" lvl="0" marL="0" rtl="0" algn="l">
              <a:lnSpc>
                <a:spcPct val="100000"/>
              </a:lnSpc>
              <a:spcBef>
                <a:spcPts val="0"/>
              </a:spcBef>
              <a:spcAft>
                <a:spcPts val="0"/>
              </a:spcAft>
              <a:buClr>
                <a:schemeClr val="dk1"/>
              </a:buClr>
              <a:buSzPts val="1100"/>
              <a:buFont typeface="Arial"/>
              <a:buNone/>
            </a:pPr>
            <a:r>
              <a:rPr lang="en-GB"/>
              <a:t>• Reassure parents not to worry if their children make noise.</a:t>
            </a:r>
            <a:endParaRPr/>
          </a:p>
          <a:p>
            <a:pPr indent="0" lvl="0" marL="0" rtl="0" algn="l">
              <a:lnSpc>
                <a:spcPct val="100000"/>
              </a:lnSpc>
              <a:spcBef>
                <a:spcPts val="0"/>
              </a:spcBef>
              <a:spcAft>
                <a:spcPts val="0"/>
              </a:spcAft>
              <a:buClr>
                <a:schemeClr val="dk1"/>
              </a:buClr>
              <a:buSzPts val="1100"/>
              <a:buFont typeface="Arial"/>
              <a:buNone/>
            </a:pPr>
            <a:r>
              <a:rPr lang="en-GB"/>
              <a:t>• Give guidance on what to do if a child start loudly crying or wailing</a:t>
            </a:r>
            <a:endParaRPr/>
          </a:p>
          <a:p>
            <a:pPr indent="0" lvl="0" marL="0" rtl="0" algn="l">
              <a:lnSpc>
                <a:spcPct val="100000"/>
              </a:lnSpc>
              <a:spcBef>
                <a:spcPts val="0"/>
              </a:spcBef>
              <a:spcAft>
                <a:spcPts val="0"/>
              </a:spcAft>
              <a:buClr>
                <a:schemeClr val="dk1"/>
              </a:buClr>
              <a:buSzPts val="1100"/>
              <a:buFont typeface="Arial"/>
              <a:buNone/>
            </a:pPr>
            <a:r>
              <a:rPr lang="en-GB"/>
              <a:t>• Tell parents they don’t need to sit still either</a:t>
            </a:r>
            <a:endParaRPr/>
          </a:p>
          <a:p>
            <a:pPr indent="0" lvl="0" marL="0" rtl="0" algn="l">
              <a:lnSpc>
                <a:spcPct val="100000"/>
              </a:lnSpc>
              <a:spcBef>
                <a:spcPts val="0"/>
              </a:spcBef>
              <a:spcAft>
                <a:spcPts val="0"/>
              </a:spcAft>
              <a:buClr>
                <a:schemeClr val="dk1"/>
              </a:buClr>
              <a:buSzPts val="1100"/>
              <a:buFont typeface="Arial"/>
              <a:buNone/>
            </a:pPr>
            <a:r>
              <a:rPr lang="en-GB"/>
              <a:t>• Don’t wake the baby!</a:t>
            </a:r>
            <a:endParaRPr/>
          </a:p>
          <a:p>
            <a:pPr indent="0" lvl="0" marL="0" rtl="0" algn="l">
              <a:lnSpc>
                <a:spcPct val="100000"/>
              </a:lnSpc>
              <a:spcBef>
                <a:spcPts val="0"/>
              </a:spcBef>
              <a:spcAft>
                <a:spcPts val="0"/>
              </a:spcAft>
              <a:buClr>
                <a:schemeClr val="dk1"/>
              </a:buClr>
              <a:buSzPts val="1100"/>
              <a:buFont typeface="Arial"/>
              <a:buNone/>
            </a:pPr>
            <a:r>
              <a:rPr lang="en-GB"/>
              <a:t>• Your baby learns by imitating you</a:t>
            </a:r>
            <a:endParaRPr/>
          </a:p>
          <a:p>
            <a:pPr indent="0" lvl="0" marL="0" rtl="0" algn="l">
              <a:lnSpc>
                <a:spcPct val="100000"/>
              </a:lnSpc>
              <a:spcBef>
                <a:spcPts val="0"/>
              </a:spcBef>
              <a:spcAft>
                <a:spcPts val="0"/>
              </a:spcAft>
              <a:buClr>
                <a:schemeClr val="dk1"/>
              </a:buClr>
              <a:buSzPts val="1100"/>
              <a:buFont typeface="Arial"/>
              <a:buNone/>
            </a:pPr>
            <a:r>
              <a:rPr lang="en-GB"/>
              <a:t>• Be enthusiastic / cell phones away</a:t>
            </a:r>
            <a:endParaRPr/>
          </a:p>
          <a:p>
            <a:pPr indent="0" lvl="0" marL="0" rtl="0" algn="l">
              <a:lnSpc>
                <a:spcPct val="100000"/>
              </a:lnSpc>
              <a:spcBef>
                <a:spcPts val="0"/>
              </a:spcBef>
              <a:spcAft>
                <a:spcPts val="0"/>
              </a:spcAft>
              <a:buClr>
                <a:schemeClr val="dk1"/>
              </a:buClr>
              <a:buSzPts val="1100"/>
              <a:buFont typeface="Arial"/>
              <a:buNone/>
            </a:pPr>
            <a:r>
              <a:rPr lang="en-GB"/>
              <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i="1" lang="en-GB">
                <a:solidFill>
                  <a:srgbClr val="FF00FF"/>
                </a:solidFill>
              </a:rPr>
              <a:t>Welcome everyone and introduce yourself. Be sure to smile and speak in a friendly and informal manner.</a:t>
            </a:r>
            <a:r>
              <a:rPr lang="en-GB"/>
              <a: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Hello, everyone! Welcome to </a:t>
            </a:r>
            <a:r>
              <a:rPr i="1" lang="en-GB"/>
              <a:t>Mother Goose on the Loose: Hatchlings – In the Nest, Session 4</a:t>
            </a:r>
            <a:r>
              <a:rPr lang="en-GB"/>
              <a:t>. Thank you for being here.</a:t>
            </a:r>
            <a:r>
              <a:rPr i="1" lang="en-GB">
                <a:solidFill>
                  <a:srgbClr val="FF00FF"/>
                </a:solidFill>
              </a:rPr>
              <a:t> If appropriate:</a:t>
            </a:r>
            <a:r>
              <a:rPr lang="en-GB"/>
              <a:t> I’m glad to see familiar faces. I’m </a:t>
            </a:r>
            <a:r>
              <a:rPr i="1" lang="en-GB">
                <a:solidFill>
                  <a:srgbClr val="FF00FF"/>
                </a:solidFill>
              </a:rPr>
              <a:t>(say your name)</a:t>
            </a:r>
            <a:r>
              <a:rPr lang="en-GB"/>
              <a:t>, a children’s librarian at the</a:t>
            </a:r>
            <a:r>
              <a:rPr i="1" lang="en-GB">
                <a:solidFill>
                  <a:srgbClr val="FF00FF"/>
                </a:solidFill>
              </a:rPr>
              <a:t> (say the name of your library)</a:t>
            </a:r>
            <a:r>
              <a:rPr lang="en-GB"/>
              <a:t>, and I am delighted to see you here today. This version of </a:t>
            </a:r>
            <a:r>
              <a:rPr i="1" lang="en-GB"/>
              <a:t>Mother Goose on the Loose Hatchlings</a:t>
            </a:r>
            <a:r>
              <a:rPr lang="en-GB"/>
              <a:t> was created especially for new parents, like you.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Sharing books together, doing fun reading activities and reciting rhymes from the very beginning will benefit your child’s overall development. Parents are their children’s first and very important teacher, so this program is for you as well as for your babies. We’re going to be doing lots of singing and reciting; I expect you to join in singing the songs and reciting rhymes, even though you will be on mute. Learning together as a family is rewarding and powerful, so welcome! </a:t>
            </a:r>
            <a:endParaRPr/>
          </a:p>
          <a:p>
            <a:pPr indent="0" lvl="0" marL="0" rtl="0" algn="l">
              <a:lnSpc>
                <a:spcPct val="100000"/>
              </a:lnSpc>
              <a:spcBef>
                <a:spcPts val="0"/>
              </a:spcBef>
              <a:spcAft>
                <a:spcPts val="0"/>
              </a:spcAft>
              <a:buSzPts val="1100"/>
              <a:buNone/>
            </a:pPr>
            <a:r>
              <a:t/>
            </a:r>
            <a:endParaRPr i="1">
              <a:solidFill>
                <a:srgbClr val="FF00FF"/>
              </a:solidFill>
            </a:endParaRPr>
          </a:p>
          <a:p>
            <a:pPr indent="0" lvl="0" marL="0" rtl="0" algn="l">
              <a:lnSpc>
                <a:spcPct val="100000"/>
              </a:lnSpc>
              <a:spcBef>
                <a:spcPts val="0"/>
              </a:spcBef>
              <a:spcAft>
                <a:spcPts val="0"/>
              </a:spcAft>
              <a:buSzPts val="1100"/>
              <a:buNone/>
            </a:pPr>
            <a:r>
              <a:rPr i="1" lang="en-GB">
                <a:solidFill>
                  <a:srgbClr val="FF00FF"/>
                </a:solidFill>
              </a:rPr>
              <a:t>Encourage everyone to introduce themselves and their babies.</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I’d love to hear something about everyone here. I’m going to ask you to unmute and tell us your name and the name of your baby. You are also invited to tell us why you came to our program or one thing about your baby. For instance: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“I’m Avi and this is Mickey. He loves music. Whenever he hears music he kicks his feet.” Or “I am Susie, this is Olivia, and we sang songs to Wiggle! March! last week.”  </a:t>
            </a:r>
            <a:endParaRPr/>
          </a:p>
          <a:p>
            <a:pPr indent="0" lvl="0" marL="0" rtl="0" algn="l">
              <a:lnSpc>
                <a:spcPct val="100000"/>
              </a:lnSpc>
              <a:spcBef>
                <a:spcPts val="0"/>
              </a:spcBef>
              <a:spcAft>
                <a:spcPts val="0"/>
              </a:spcAft>
              <a:buSzPts val="1100"/>
              <a:buNone/>
            </a:pPr>
            <a:r>
              <a:rPr lang="en-GB"/>
              <a:t>Please keep your comments short. </a:t>
            </a:r>
            <a:r>
              <a:rPr lang="en-GB">
                <a:solidFill>
                  <a:schemeClr val="dk1"/>
                </a:solidFill>
              </a:rPr>
              <a:t>We can’t “go around the room” to do this, since the order of pictures on the Zoom screen keeps changing. To make it easy, call out each adult’s name one at a time. Please unmute you microphone and introduce yourself and your baby. Please keep your comments short. We’d love to hear more about you, but we’ll save that for the end of the program.</a:t>
            </a:r>
            <a:r>
              <a:rPr lang="en-GB" sz="1200">
                <a:solidFill>
                  <a:schemeClr val="dk1"/>
                </a:solidFill>
              </a:rPr>
              <a:t> </a:t>
            </a:r>
            <a:r>
              <a:rPr i="1" lang="en-GB">
                <a:solidFill>
                  <a:srgbClr val="FF00FF"/>
                </a:solidFill>
              </a:rPr>
              <a:t>(Give each person the opportunity to introduce him or herself. After each person says their name and their baby’s name, be sure to respond with “Welcome,” “Thank you for coming,” or “I’m glad you are here.” Make sure everyone gets a personal greeting from you. Be sure to have ALL adults introduce themselves, i.e. other library staff members, visitors from the Hatchlings steering committee, grandparents, etc. </a:t>
            </a:r>
            <a:r>
              <a:rPr i="1" lang="en-GB" sz="1200">
                <a:solidFill>
                  <a:srgbClr val="FF00FF"/>
                </a:solidFill>
              </a:rPr>
              <a:t>As each person shares, put a check after their name.</a:t>
            </a:r>
            <a:r>
              <a:rPr i="1" lang="en-GB">
                <a:solidFill>
                  <a:srgbClr val="FF00FF"/>
                </a:solidFill>
              </a:rPr>
              <a:t>) </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rPr i="1" lang="en-GB">
                <a:solidFill>
                  <a:srgbClr val="FF00FF"/>
                </a:solidFill>
              </a:rPr>
              <a:t>Fill out paperwork</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 In order to make this program as good as possible, we have requested your feedback by filling out a survey at the end of the program. If you haven’t already filled out the consent form,  please do it now. </a:t>
            </a:r>
            <a:r>
              <a:rPr b="1" lang="en-GB"/>
              <a:t>The link to the consent form is in the chat box. </a:t>
            </a:r>
            <a:r>
              <a:rPr lang="en-GB"/>
              <a:t> The link to the survey will be in the chat box once the program finishes. Thank you for helping us in this way</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i="1" lang="en-GB">
                <a:solidFill>
                  <a:srgbClr val="FF00FF"/>
                </a:solidFill>
              </a:rPr>
              <a:t>Tell them what they’ll get to take home </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Hatchlings includes a lot of materials. I hope you have gotten your “kit” from the library. If not, let us know and we will make sure that you get one.  Please don’t try to take notes during the session. To help you relax and enjoy being here with your baby, at the end of the session you will get Hatchlings Highlights, a booklet with pictures of each panel or this powerpoint to remind you of everything we spoke about. If you don’t yet have the Hatchling’s song book, let us know and we’ll make sure you get one of those also.</a:t>
            </a:r>
            <a:endParaRPr/>
          </a:p>
          <a:p>
            <a:pPr indent="0" lvl="0" marL="0" rtl="0" algn="l">
              <a:lnSpc>
                <a:spcPct val="100000"/>
              </a:lnSpc>
              <a:spcBef>
                <a:spcPts val="0"/>
              </a:spcBef>
              <a:spcAft>
                <a:spcPts val="0"/>
              </a:spcAft>
              <a:buSzPts val="1100"/>
              <a:buNone/>
            </a:pPr>
            <a:r>
              <a:rPr i="1" lang="en-GB">
                <a:solidFill>
                  <a:srgbClr val="FF00FF"/>
                </a:solidFill>
              </a:rPr>
              <a:t>Reassure parents not to worry if their children make noise</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Babies like to wiggle, cry, make noises, fall asleep or many other things. They’re babies; being unpredictable is what babies do! If your baby is crying, feel free to mute yourself (if you are not already muted). All babies cry at some point, and we all know what it is like! If you feel uncomfortable being on video, turn your camera off. But, please turn your camera back on as soon as your baby is ready</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i="1" lang="en-GB">
                <a:solidFill>
                  <a:srgbClr val="FF00FF"/>
                </a:solidFill>
              </a:rPr>
              <a:t>Don’t wake the baby!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Babies need their sleep! If your babies are asleep or fall asleep during the program, please don’t wake them up! Sleep is important for their growth and for their health. Just continue to sing and join in with the activities. If you have a stuffed animal or doll nearby, you may want to practice with that. Then you’ll be all ready to do the activities with your babies when they wake up.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i="1" lang="en-GB">
                <a:solidFill>
                  <a:srgbClr val="FF00FF"/>
                </a:solidFill>
              </a:rPr>
              <a:t>Tell parents they don’t need to sit still either</a:t>
            </a:r>
            <a:r>
              <a:rPr lang="en-GB"/>
              <a: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If you need to get up and walk with your baby or rock your baby, that’s absolutely fine.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i="1" lang="en-GB">
                <a:solidFill>
                  <a:srgbClr val="FF00FF"/>
                </a:solidFill>
              </a:rPr>
              <a:t>How your baby can participate </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Even though your babies won’t be able to do the activities because they don’t yet have the coordination to move their fingers, clap, or sing along, it’s important for them to see you doing everything. They can participate by exploring the props, even if it’s with their mouths! And, of course, they love watching you.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i="1" lang="en-GB">
                <a:solidFill>
                  <a:srgbClr val="FF00FF"/>
                </a:solidFill>
              </a:rPr>
              <a:t>Taking care of your baby’s needs </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Feel free to feed or nurse your baby during the program. We are comfortable as long as you are comfortable. If you need to change a diaper, go ahead! If you need to hide your video for awhile, that’s fine. But when you’re ready, please, return!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i="1" lang="en-GB">
                <a:solidFill>
                  <a:srgbClr val="FF00FF"/>
                </a:solidFill>
              </a:rPr>
              <a:t>Be enthusiastic / cell phones away </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Parents are their babies’ first teachers. Babies learn the most by imitating the people they love. In order for your babies to get the most out of this program, it’s important for you to do all the rhymes and motions with me, in an enthusiastic manner. So, please put your cell phones away or on silent. Your enthusiasm for anything -- a book or toy or a pretty leaf -- teaches your babies that there is a world of things to be interested in. It will encourage them to explore more of the world.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t>• Babies are scientists, exploring everything</a:t>
            </a:r>
            <a:endParaRPr/>
          </a:p>
          <a:p>
            <a:pPr indent="0" lvl="0" marL="0" rtl="0" algn="l">
              <a:lnSpc>
                <a:spcPct val="100000"/>
              </a:lnSpc>
              <a:spcBef>
                <a:spcPts val="0"/>
              </a:spcBef>
              <a:spcAft>
                <a:spcPts val="0"/>
              </a:spcAft>
              <a:buClr>
                <a:schemeClr val="dk1"/>
              </a:buClr>
              <a:buSzPts val="1100"/>
              <a:buFont typeface="Arial"/>
              <a:buNone/>
            </a:pPr>
            <a:r>
              <a:rPr lang="en-GB"/>
              <a:t>• “We All Shake Our Shakers” • “I’ve Got Something in My Pocket” • “I Have a Little Shaker • Always supervise babies with props</a:t>
            </a:r>
            <a:endParaRPr/>
          </a:p>
          <a:p>
            <a:pPr indent="0" lvl="0" marL="0" rtl="0" algn="l">
              <a:lnSpc>
                <a:spcPct val="100000"/>
              </a:lnSpc>
              <a:spcBef>
                <a:spcPts val="0"/>
              </a:spcBef>
              <a:spcAft>
                <a:spcPts val="0"/>
              </a:spcAft>
              <a:buClr>
                <a:schemeClr val="dk1"/>
              </a:buClr>
              <a:buSzPts val="1100"/>
              <a:buFont typeface="Arial"/>
              <a:buNone/>
            </a:pPr>
            <a:r>
              <a:rPr lang="en-GB"/>
              <a:t>- be aware of choking hazards</a:t>
            </a:r>
            <a:endParaRPr/>
          </a:p>
          <a:p>
            <a:pPr indent="0" lvl="0" marL="0" rtl="0" algn="l">
              <a:lnSpc>
                <a:spcPct val="100000"/>
              </a:lnSpc>
              <a:spcBef>
                <a:spcPts val="0"/>
              </a:spcBef>
              <a:spcAft>
                <a:spcPts val="0"/>
              </a:spcAft>
              <a:buClr>
                <a:schemeClr val="dk1"/>
              </a:buClr>
              <a:buSzPts val="1100"/>
              <a:buFont typeface="Arial"/>
              <a:buNone/>
            </a:pPr>
            <a:r>
              <a:rPr lang="en-GB"/>
              <a:t>• Children learn best through exploration (study about the toy)</a:t>
            </a:r>
            <a:endParaRPr/>
          </a:p>
          <a:p>
            <a:pPr indent="0" lvl="0" marL="0" rtl="0" algn="l">
              <a:lnSpc>
                <a:spcPct val="100000"/>
              </a:lnSpc>
              <a:spcBef>
                <a:spcPts val="0"/>
              </a:spcBef>
              <a:spcAft>
                <a:spcPts val="0"/>
              </a:spcAft>
              <a:buClr>
                <a:schemeClr val="dk1"/>
              </a:buClr>
              <a:buSzPts val="1100"/>
              <a:buFont typeface="Arial"/>
              <a:buNone/>
            </a:pPr>
            <a:r>
              <a:rPr lang="en-GB"/>
              <a:t>• “Shakers Away”</a:t>
            </a:r>
            <a:endParaRPr/>
          </a:p>
          <a:p>
            <a:pPr indent="0" lvl="0" marL="0" rtl="0" algn="l">
              <a:lnSpc>
                <a:spcPct val="100000"/>
              </a:lnSpc>
              <a:spcBef>
                <a:spcPts val="0"/>
              </a:spcBef>
              <a:spcAft>
                <a:spcPts val="0"/>
              </a:spcAft>
              <a:buClr>
                <a:schemeClr val="dk1"/>
              </a:buClr>
              <a:buSzPts val="1100"/>
              <a:buFont typeface="Arial"/>
              <a:buNone/>
            </a:pPr>
            <a:r>
              <a:rPr lang="en-GB"/>
              <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Please take your shakers out of your kit. There should be one for you and one for your child. If possible, let your babies hold their shakers while watching you shake your shaker. They will explore how it feels, what it does, and how it sounds. Although it seems that your baby isn’t doing more than simply holding it or tasting it, they are gathering information like scientists, which helps their brains develop even though they are so little. Don’t worry, soon enough your child will be shaking it around to the beat!</a:t>
            </a:r>
            <a:endParaRPr/>
          </a:p>
          <a:p>
            <a:pPr indent="0" lvl="0" marL="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SzPts val="1100"/>
              <a:buNone/>
            </a:pPr>
            <a:r>
              <a:rPr lang="en-GB"/>
              <a:t>We’ll all shake our shakers, we’ll all shake our shakers,</a:t>
            </a:r>
            <a:endParaRPr/>
          </a:p>
          <a:p>
            <a:pPr indent="0" lvl="0" marL="457200" rtl="0" algn="l">
              <a:lnSpc>
                <a:spcPct val="100000"/>
              </a:lnSpc>
              <a:spcBef>
                <a:spcPts val="0"/>
              </a:spcBef>
              <a:spcAft>
                <a:spcPts val="0"/>
              </a:spcAft>
              <a:buSzPts val="1100"/>
              <a:buNone/>
            </a:pPr>
            <a:r>
              <a:rPr lang="en-GB"/>
              <a:t>We’ll all shake our shakers because it’s fun to do.</a:t>
            </a:r>
            <a:endParaRPr/>
          </a:p>
          <a:p>
            <a:pPr indent="0" lvl="0" marL="457200" rtl="0" algn="l">
              <a:lnSpc>
                <a:spcPct val="100000"/>
              </a:lnSpc>
              <a:spcBef>
                <a:spcPts val="0"/>
              </a:spcBef>
              <a:spcAft>
                <a:spcPts val="0"/>
              </a:spcAft>
              <a:buSzPts val="1100"/>
              <a:buNone/>
            </a:pPr>
            <a:r>
              <a:rPr lang="en-GB"/>
              <a:t>We’ll all shake our shakers, we’ll all shake our shakers,</a:t>
            </a:r>
            <a:endParaRPr/>
          </a:p>
          <a:p>
            <a:pPr indent="0" lvl="0" marL="457200" rtl="0" algn="l">
              <a:lnSpc>
                <a:spcPct val="100000"/>
              </a:lnSpc>
              <a:spcBef>
                <a:spcPts val="0"/>
              </a:spcBef>
              <a:spcAft>
                <a:spcPts val="0"/>
              </a:spcAft>
              <a:buSzPts val="1100"/>
              <a:buNone/>
            </a:pPr>
            <a:r>
              <a:rPr lang="en-GB"/>
              <a:t>We’ll all shake our shakers because it’s fun to do.</a:t>
            </a:r>
            <a:endParaRPr/>
          </a:p>
          <a:p>
            <a:pPr indent="0" lvl="0" marL="457200" rtl="0" algn="l">
              <a:lnSpc>
                <a:spcPct val="100000"/>
              </a:lnSpc>
              <a:spcBef>
                <a:spcPts val="0"/>
              </a:spcBef>
              <a:spcAft>
                <a:spcPts val="0"/>
              </a:spcAft>
              <a:buSzPts val="1100"/>
              <a:buNone/>
            </a:pPr>
            <a:r>
              <a:rPr lang="en-GB"/>
              <a:t>Shake them up high.</a:t>
            </a:r>
            <a:r>
              <a:rPr i="1" lang="en-GB">
                <a:solidFill>
                  <a:srgbClr val="FF00FF"/>
                </a:solidFill>
              </a:rPr>
              <a:t> (shake up high in a high voice)</a:t>
            </a:r>
            <a:endParaRPr i="1">
              <a:solidFill>
                <a:srgbClr val="FF00FF"/>
              </a:solidFill>
            </a:endParaRPr>
          </a:p>
          <a:p>
            <a:pPr indent="0" lvl="0" marL="457200" rtl="0" algn="l">
              <a:lnSpc>
                <a:spcPct val="100000"/>
              </a:lnSpc>
              <a:spcBef>
                <a:spcPts val="0"/>
              </a:spcBef>
              <a:spcAft>
                <a:spcPts val="0"/>
              </a:spcAft>
              <a:buSzPts val="1100"/>
              <a:buNone/>
            </a:pPr>
            <a:r>
              <a:rPr lang="en-GB"/>
              <a:t>Shake them down low. </a:t>
            </a:r>
            <a:r>
              <a:rPr i="1" lang="en-GB">
                <a:solidFill>
                  <a:srgbClr val="FF00FF"/>
                </a:solidFill>
              </a:rPr>
              <a:t>(shake down low in a low voice)</a:t>
            </a:r>
            <a:endParaRPr i="1">
              <a:solidFill>
                <a:srgbClr val="FF00FF"/>
              </a:solidFill>
            </a:endParaRPr>
          </a:p>
          <a:p>
            <a:pPr indent="0" lvl="0" marL="457200" rtl="0" algn="l">
              <a:lnSpc>
                <a:spcPct val="100000"/>
              </a:lnSpc>
              <a:spcBef>
                <a:spcPts val="0"/>
              </a:spcBef>
              <a:spcAft>
                <a:spcPts val="0"/>
              </a:spcAft>
              <a:buSzPts val="1100"/>
              <a:buNone/>
            </a:pPr>
            <a:r>
              <a:rPr lang="en-GB"/>
              <a:t>And shake them in the middle. </a:t>
            </a:r>
            <a:endParaRPr i="1">
              <a:solidFill>
                <a:srgbClr val="FF00FF"/>
              </a:solidFill>
            </a:endParaRPr>
          </a:p>
          <a:p>
            <a:pPr indent="0" lvl="0" marL="457200" rtl="0" algn="l">
              <a:lnSpc>
                <a:spcPct val="100000"/>
              </a:lnSpc>
              <a:spcBef>
                <a:spcPts val="0"/>
              </a:spcBef>
              <a:spcAft>
                <a:spcPts val="0"/>
              </a:spcAft>
              <a:buSzPts val="1100"/>
              <a:buNone/>
            </a:pPr>
            <a:r>
              <a:rPr i="1" lang="en-GB">
                <a:solidFill>
                  <a:srgbClr val="FF00FF"/>
                </a:solidFill>
              </a:rPr>
              <a:t>(shake in front, using a normal voice)</a:t>
            </a:r>
            <a:endParaRPr i="1">
              <a:solidFill>
                <a:srgbClr val="FF00FF"/>
              </a:solidFill>
            </a:endParaRPr>
          </a:p>
          <a:p>
            <a:pPr indent="0" lvl="0" marL="45720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And again! (Repeat)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Now let’s put a smile on baby’s face.</a:t>
            </a:r>
            <a:endParaRPr/>
          </a:p>
          <a:p>
            <a:pPr indent="0" lvl="0" marL="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Clr>
                <a:schemeClr val="dk1"/>
              </a:buClr>
              <a:buSzPts val="1100"/>
              <a:buFont typeface="Arial"/>
              <a:buNone/>
            </a:pPr>
            <a:r>
              <a:rPr lang="en-GB"/>
              <a:t>I’ve got something in my pocket, it belongs across my face.</a:t>
            </a:r>
            <a:endParaRPr/>
          </a:p>
          <a:p>
            <a:pPr indent="0" lvl="0" marL="457200" rtl="0" algn="l">
              <a:lnSpc>
                <a:spcPct val="100000"/>
              </a:lnSpc>
              <a:spcBef>
                <a:spcPts val="0"/>
              </a:spcBef>
              <a:spcAft>
                <a:spcPts val="0"/>
              </a:spcAft>
              <a:buClr>
                <a:schemeClr val="dk1"/>
              </a:buClr>
              <a:buSzPts val="1100"/>
              <a:buFont typeface="Arial"/>
              <a:buNone/>
            </a:pPr>
            <a:r>
              <a:rPr lang="en-GB"/>
              <a:t>I keep it very close at hand, in a most convenient place.</a:t>
            </a:r>
            <a:endParaRPr/>
          </a:p>
          <a:p>
            <a:pPr indent="0" lvl="0" marL="457200" rtl="0" algn="l">
              <a:lnSpc>
                <a:spcPct val="100000"/>
              </a:lnSpc>
              <a:spcBef>
                <a:spcPts val="0"/>
              </a:spcBef>
              <a:spcAft>
                <a:spcPts val="0"/>
              </a:spcAft>
              <a:buClr>
                <a:schemeClr val="dk1"/>
              </a:buClr>
              <a:buSzPts val="1100"/>
              <a:buFont typeface="Arial"/>
              <a:buNone/>
            </a:pPr>
            <a:r>
              <a:rPr lang="en-GB"/>
              <a:t>I’m sure you couldn’t guess it if you guessed a long, long while.</a:t>
            </a:r>
            <a:endParaRPr/>
          </a:p>
          <a:p>
            <a:pPr indent="0" lvl="0" marL="457200" rtl="0" algn="l">
              <a:lnSpc>
                <a:spcPct val="100000"/>
              </a:lnSpc>
              <a:spcBef>
                <a:spcPts val="0"/>
              </a:spcBef>
              <a:spcAft>
                <a:spcPts val="0"/>
              </a:spcAft>
              <a:buClr>
                <a:schemeClr val="dk1"/>
              </a:buClr>
              <a:buSzPts val="1100"/>
              <a:buFont typeface="Arial"/>
              <a:buNone/>
            </a:pPr>
            <a:r>
              <a:rPr lang="en-GB"/>
              <a:t>So I’ll take it out and put it on, it’s a Great Big Loving Smile! </a:t>
            </a:r>
            <a:endParaRPr/>
          </a:p>
          <a:p>
            <a:pPr indent="0" lvl="0" marL="457200" rtl="0" algn="l">
              <a:lnSpc>
                <a:spcPct val="100000"/>
              </a:lnSpc>
              <a:spcBef>
                <a:spcPts val="0"/>
              </a:spcBef>
              <a:spcAft>
                <a:spcPts val="0"/>
              </a:spcAft>
              <a:buSzPts val="1100"/>
              <a:buNone/>
            </a:pPr>
            <a:r>
              <a:rPr i="1" lang="en-GB">
                <a:solidFill>
                  <a:srgbClr val="FF00FF"/>
                </a:solidFill>
              </a:rPr>
              <a:t>(Repeat)</a:t>
            </a:r>
            <a:endParaRPr i="1">
              <a:solidFill>
                <a:srgbClr val="FF00FF"/>
              </a:solidFill>
            </a:endParaRPr>
          </a:p>
          <a:p>
            <a:pPr indent="0" lvl="0" marL="45720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Baby smiling at you, you smiling at baby — this type of interaction can foster that sense of continuity, closeness and connection. But don’t worry if your baby isn’t smiling at you yet; it takes a while for those muscles to develop!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Here’s a new shaker song. Try it with me.</a:t>
            </a:r>
            <a:endParaRPr/>
          </a:p>
          <a:p>
            <a:pPr indent="0" lvl="0" marL="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Clr>
                <a:schemeClr val="dk1"/>
              </a:buClr>
              <a:buSzPts val="1100"/>
              <a:buFont typeface="Arial"/>
              <a:buNone/>
            </a:pPr>
            <a:r>
              <a:rPr lang="en-GB"/>
              <a:t>I have a little shaker, I’ll shake it in the air.</a:t>
            </a:r>
            <a:endParaRPr/>
          </a:p>
          <a:p>
            <a:pPr indent="0" lvl="0" marL="457200" rtl="0" algn="l">
              <a:lnSpc>
                <a:spcPct val="100000"/>
              </a:lnSpc>
              <a:spcBef>
                <a:spcPts val="0"/>
              </a:spcBef>
              <a:spcAft>
                <a:spcPts val="0"/>
              </a:spcAft>
              <a:buClr>
                <a:schemeClr val="dk1"/>
              </a:buClr>
              <a:buSzPts val="1100"/>
              <a:buFont typeface="Arial"/>
              <a:buNone/>
            </a:pPr>
            <a:r>
              <a:rPr lang="en-GB"/>
              <a:t>I’ll shake it over here. I’ll shake it over there.</a:t>
            </a:r>
            <a:endParaRPr/>
          </a:p>
          <a:p>
            <a:pPr indent="0" lvl="0" marL="457200" rtl="0" algn="l">
              <a:lnSpc>
                <a:spcPct val="100000"/>
              </a:lnSpc>
              <a:spcBef>
                <a:spcPts val="0"/>
              </a:spcBef>
              <a:spcAft>
                <a:spcPts val="0"/>
              </a:spcAft>
              <a:buClr>
                <a:schemeClr val="dk1"/>
              </a:buClr>
              <a:buSzPts val="1100"/>
              <a:buFont typeface="Arial"/>
              <a:buNone/>
            </a:pPr>
            <a:r>
              <a:rPr lang="en-GB"/>
              <a:t>It can be a carousel, going round and round.</a:t>
            </a:r>
            <a:endParaRPr/>
          </a:p>
          <a:p>
            <a:pPr indent="0" lvl="0" marL="457200" rtl="0" algn="l">
              <a:lnSpc>
                <a:spcPct val="100000"/>
              </a:lnSpc>
              <a:spcBef>
                <a:spcPts val="0"/>
              </a:spcBef>
              <a:spcAft>
                <a:spcPts val="0"/>
              </a:spcAft>
              <a:buClr>
                <a:schemeClr val="dk1"/>
              </a:buClr>
              <a:buSzPts val="1100"/>
              <a:buFont typeface="Arial"/>
              <a:buNone/>
            </a:pPr>
            <a:r>
              <a:rPr lang="en-GB"/>
              <a:t>It can be a shooting star, falling to the ground.</a:t>
            </a:r>
            <a:endParaRPr/>
          </a:p>
          <a:p>
            <a:pPr indent="0" lvl="0" marL="457200" rtl="0" algn="l">
              <a:lnSpc>
                <a:spcPct val="100000"/>
              </a:lnSpc>
              <a:spcBef>
                <a:spcPts val="0"/>
              </a:spcBef>
              <a:spcAft>
                <a:spcPts val="0"/>
              </a:spcAft>
              <a:buClr>
                <a:schemeClr val="dk1"/>
              </a:buClr>
              <a:buSzPts val="1100"/>
              <a:buFont typeface="Arial"/>
              <a:buNone/>
            </a:pPr>
            <a:r>
              <a:rPr lang="en-GB"/>
              <a:t>I have a little shaker, I’ll shake it in the air.</a:t>
            </a:r>
            <a:endParaRPr/>
          </a:p>
          <a:p>
            <a:pPr indent="0" lvl="0" marL="457200" rtl="0" algn="l">
              <a:lnSpc>
                <a:spcPct val="100000"/>
              </a:lnSpc>
              <a:spcBef>
                <a:spcPts val="0"/>
              </a:spcBef>
              <a:spcAft>
                <a:spcPts val="0"/>
              </a:spcAft>
              <a:buClr>
                <a:schemeClr val="dk1"/>
              </a:buClr>
              <a:buSzPts val="1100"/>
              <a:buFont typeface="Arial"/>
              <a:buNone/>
            </a:pPr>
            <a:r>
              <a:rPr lang="en-GB"/>
              <a:t>I’ll shake it over here. I’ll shake it over there.</a:t>
            </a:r>
            <a:endParaRPr/>
          </a:p>
          <a:p>
            <a:pPr indent="0" lvl="0" marL="457200" rtl="0" algn="l">
              <a:lnSpc>
                <a:spcPct val="100000"/>
              </a:lnSpc>
              <a:spcBef>
                <a:spcPts val="0"/>
              </a:spcBef>
              <a:spcAft>
                <a:spcPts val="0"/>
              </a:spcAft>
              <a:buSzPts val="1100"/>
              <a:buNone/>
            </a:pPr>
            <a:r>
              <a:rPr i="1" lang="en-GB">
                <a:solidFill>
                  <a:srgbClr val="FF00FF"/>
                </a:solidFill>
              </a:rPr>
              <a:t>(Repeat)</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Isn’t that playful? Play is important because babies learn best by interacting with you and by discovering things on their own. Although we don’t have time here, when you are home, try to give your baby time to play with the shaker WITHOUT imitating you. Of course, supervise your babies if they are holding a prop! You must always be careful about choking hazards with babies and not leave them unattended with toys. But giving them something to play with, without telling or showing them what to do, builds their learning in a different way.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In a scientific study with two groups of preschool children, a teacher introduced a toy that did many different things. In one group, the teacher showed the children a couple of things that the toy did, but did not show them everything. In the other group, she left the children alone to play with the toy without showing them anything. The children in the first group imitated what the teacher had done and then quickly got bored and stopped playing with it. In the group where the children didn’t know what was supposed to happen, they explored on their own and discovered more of the different things the toy could do than the children in the first group. They also played longer with the toy.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That’s why we need to make sure our babies have time to explore on their own terms in addition to the time they are interacting with us. We need to supervise to make sure they don’t choke on little objects or do something dangerous, but even at this young age, their minds are active and they learn best by doing.</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i="1" lang="en-GB">
                <a:solidFill>
                  <a:srgbClr val="FF00FF"/>
                </a:solidFill>
              </a:rPr>
              <a:t>(Show by example – put your shaker back in the kit and sing the following song)</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Clr>
                <a:schemeClr val="dk1"/>
              </a:buClr>
              <a:buSzPts val="1100"/>
              <a:buFont typeface="Arial"/>
              <a:buNone/>
            </a:pPr>
            <a:r>
              <a:rPr lang="en-GB"/>
              <a:t>Shakers away, shakers away, put your shakers away today.</a:t>
            </a:r>
            <a:endParaRPr/>
          </a:p>
          <a:p>
            <a:pPr indent="0" lvl="0" marL="457200" rtl="0" algn="l">
              <a:lnSpc>
                <a:spcPct val="100000"/>
              </a:lnSpc>
              <a:spcBef>
                <a:spcPts val="0"/>
              </a:spcBef>
              <a:spcAft>
                <a:spcPts val="0"/>
              </a:spcAft>
              <a:buClr>
                <a:schemeClr val="dk1"/>
              </a:buClr>
              <a:buSzPts val="1100"/>
              <a:buFont typeface="Arial"/>
              <a:buNone/>
            </a:pPr>
            <a:r>
              <a:rPr lang="en-GB"/>
              <a:t>Shakers away, shakers away, put your shakers away today.</a:t>
            </a:r>
            <a:endParaRPr/>
          </a:p>
          <a:p>
            <a:pPr indent="0" lvl="0" marL="457200" rtl="0" algn="l">
              <a:lnSpc>
                <a:spcPct val="100000"/>
              </a:lnSpc>
              <a:spcBef>
                <a:spcPts val="0"/>
              </a:spcBef>
              <a:spcAft>
                <a:spcPts val="0"/>
              </a:spcAft>
              <a:buSzPts val="1100"/>
              <a:buNone/>
            </a:pPr>
            <a:r>
              <a:rPr i="1" lang="en-GB">
                <a:solidFill>
                  <a:srgbClr val="FF00FF"/>
                </a:solidFill>
              </a:rPr>
              <a:t>(Sing as many times as needed.) </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Sing to your child about putting shakers away, dolls away, clothes away, anything fits into this clean-up song!</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t>• Singing lullabies calms and relaxes babies.</a:t>
            </a:r>
            <a:endParaRPr/>
          </a:p>
          <a:p>
            <a:pPr indent="0" lvl="0" marL="0" rtl="0" algn="l">
              <a:lnSpc>
                <a:spcPct val="100000"/>
              </a:lnSpc>
              <a:spcBef>
                <a:spcPts val="0"/>
              </a:spcBef>
              <a:spcAft>
                <a:spcPts val="0"/>
              </a:spcAft>
              <a:buClr>
                <a:schemeClr val="dk1"/>
              </a:buClr>
              <a:buSzPts val="1100"/>
              <a:buFont typeface="Arial"/>
              <a:buNone/>
            </a:pPr>
            <a:r>
              <a:rPr lang="en-GB"/>
              <a:t>• Rocking motions and hearing your heartbeat calms them.</a:t>
            </a:r>
            <a:endParaRPr/>
          </a:p>
          <a:p>
            <a:pPr indent="0" lvl="0" marL="0" rtl="0" algn="l">
              <a:lnSpc>
                <a:spcPct val="100000"/>
              </a:lnSpc>
              <a:spcBef>
                <a:spcPts val="0"/>
              </a:spcBef>
              <a:spcAft>
                <a:spcPts val="0"/>
              </a:spcAft>
              <a:buSzPts val="1100"/>
              <a:buNone/>
            </a:pPr>
            <a:r>
              <a:rPr lang="en-GB"/>
              <a:t>• Use your baby’s name! </a:t>
            </a:r>
            <a:endParaRPr/>
          </a:p>
          <a:p>
            <a:pPr indent="0" lvl="0" marL="0" rtl="0" algn="l">
              <a:lnSpc>
                <a:spcPct val="100000"/>
              </a:lnSpc>
              <a:spcBef>
                <a:spcPts val="0"/>
              </a:spcBef>
              <a:spcAft>
                <a:spcPts val="0"/>
              </a:spcAft>
              <a:buSzPts val="1100"/>
              <a:buNone/>
            </a:pPr>
            <a:r>
              <a:rPr lang="en-GB"/>
              <a:t>• “Too Ra Loo Ra Loo Ra”</a:t>
            </a:r>
            <a:endParaRPr/>
          </a:p>
          <a:p>
            <a:pPr indent="0" lvl="0" marL="0" rtl="0" algn="l">
              <a:lnSpc>
                <a:spcPct val="100000"/>
              </a:lnSpc>
              <a:spcBef>
                <a:spcPts val="0"/>
              </a:spcBef>
              <a:spcAft>
                <a:spcPts val="0"/>
              </a:spcAft>
              <a:buSzPts val="1100"/>
              <a:buNone/>
            </a:pPr>
            <a:r>
              <a:rPr lang="en-GB"/>
              <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At the sweetest time of the day, it’s wonderful to hold your babies close so they can hear your heartbeat and sing a lullaby. It’s a time to sing a love song to your little one, using new words to an old tune. Rock gently from side to side while singing this lullaby. Feel free to substitute your baby’s name in place of the word “hatchling.”</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457200" rtl="0" algn="l">
              <a:lnSpc>
                <a:spcPct val="100000"/>
              </a:lnSpc>
              <a:spcBef>
                <a:spcPts val="0"/>
              </a:spcBef>
              <a:spcAft>
                <a:spcPts val="0"/>
              </a:spcAft>
              <a:buClr>
                <a:schemeClr val="dk1"/>
              </a:buClr>
              <a:buSzPts val="1100"/>
              <a:buFont typeface="Arial"/>
              <a:buNone/>
            </a:pPr>
            <a:r>
              <a:rPr lang="en-GB"/>
              <a:t>Too Ra Loo Ra Loo Ra,</a:t>
            </a:r>
            <a:endParaRPr/>
          </a:p>
          <a:p>
            <a:pPr indent="0" lvl="0" marL="457200" rtl="0" algn="l">
              <a:lnSpc>
                <a:spcPct val="100000"/>
              </a:lnSpc>
              <a:spcBef>
                <a:spcPts val="0"/>
              </a:spcBef>
              <a:spcAft>
                <a:spcPts val="0"/>
              </a:spcAft>
              <a:buClr>
                <a:schemeClr val="dk1"/>
              </a:buClr>
              <a:buSzPts val="1100"/>
              <a:buFont typeface="Arial"/>
              <a:buNone/>
            </a:pPr>
            <a:r>
              <a:rPr lang="en-GB"/>
              <a:t>Too Ra Loo Ra Lie,</a:t>
            </a:r>
            <a:endParaRPr/>
          </a:p>
          <a:p>
            <a:pPr indent="0" lvl="0" marL="457200" rtl="0" algn="l">
              <a:lnSpc>
                <a:spcPct val="100000"/>
              </a:lnSpc>
              <a:spcBef>
                <a:spcPts val="0"/>
              </a:spcBef>
              <a:spcAft>
                <a:spcPts val="0"/>
              </a:spcAft>
              <a:buClr>
                <a:schemeClr val="dk1"/>
              </a:buClr>
              <a:buSzPts val="1100"/>
              <a:buFont typeface="Arial"/>
              <a:buNone/>
            </a:pPr>
            <a:r>
              <a:rPr lang="en-GB"/>
              <a:t>You’re my little hatchling</a:t>
            </a:r>
            <a:endParaRPr/>
          </a:p>
          <a:p>
            <a:pPr indent="0" lvl="0" marL="457200" rtl="0" algn="l">
              <a:lnSpc>
                <a:spcPct val="100000"/>
              </a:lnSpc>
              <a:spcBef>
                <a:spcPts val="0"/>
              </a:spcBef>
              <a:spcAft>
                <a:spcPts val="0"/>
              </a:spcAft>
              <a:buClr>
                <a:schemeClr val="dk1"/>
              </a:buClr>
              <a:buSzPts val="1100"/>
              <a:buFont typeface="Arial"/>
              <a:buNone/>
            </a:pPr>
            <a:r>
              <a:rPr lang="en-GB"/>
              <a:t>so here’s a lullaby.</a:t>
            </a:r>
            <a:endParaRPr/>
          </a:p>
          <a:p>
            <a:pPr indent="0" lvl="0" marL="457200" rtl="0" algn="l">
              <a:lnSpc>
                <a:spcPct val="100000"/>
              </a:lnSpc>
              <a:spcBef>
                <a:spcPts val="0"/>
              </a:spcBef>
              <a:spcAft>
                <a:spcPts val="0"/>
              </a:spcAft>
              <a:buClr>
                <a:schemeClr val="dk1"/>
              </a:buClr>
              <a:buSzPts val="1100"/>
              <a:buFont typeface="Arial"/>
              <a:buNone/>
            </a:pPr>
            <a:r>
              <a:rPr lang="en-GB"/>
              <a:t>Too Ra Loo Ra Loo Ra, </a:t>
            </a:r>
            <a:endParaRPr/>
          </a:p>
          <a:p>
            <a:pPr indent="0" lvl="0" marL="457200" rtl="0" algn="l">
              <a:lnSpc>
                <a:spcPct val="100000"/>
              </a:lnSpc>
              <a:spcBef>
                <a:spcPts val="0"/>
              </a:spcBef>
              <a:spcAft>
                <a:spcPts val="0"/>
              </a:spcAft>
              <a:buClr>
                <a:schemeClr val="dk1"/>
              </a:buClr>
              <a:buSzPts val="1100"/>
              <a:buFont typeface="Arial"/>
              <a:buNone/>
            </a:pPr>
            <a:r>
              <a:rPr lang="en-GB"/>
              <a:t>Too Ra Loo Ra Lie,</a:t>
            </a:r>
            <a:endParaRPr/>
          </a:p>
          <a:p>
            <a:pPr indent="0" lvl="0" marL="457200" rtl="0" algn="l">
              <a:lnSpc>
                <a:spcPct val="100000"/>
              </a:lnSpc>
              <a:spcBef>
                <a:spcPts val="0"/>
              </a:spcBef>
              <a:spcAft>
                <a:spcPts val="0"/>
              </a:spcAft>
              <a:buClr>
                <a:schemeClr val="dk1"/>
              </a:buClr>
              <a:buSzPts val="1100"/>
              <a:buFont typeface="Arial"/>
              <a:buNone/>
            </a:pPr>
            <a:r>
              <a:rPr lang="en-GB"/>
              <a:t>Let’s both relax together, resting - </a:t>
            </a:r>
            <a:endParaRPr/>
          </a:p>
          <a:p>
            <a:pPr indent="0" lvl="0" marL="457200" rtl="0" algn="l">
              <a:lnSpc>
                <a:spcPct val="100000"/>
              </a:lnSpc>
              <a:spcBef>
                <a:spcPts val="0"/>
              </a:spcBef>
              <a:spcAft>
                <a:spcPts val="0"/>
              </a:spcAft>
              <a:buClr>
                <a:schemeClr val="dk1"/>
              </a:buClr>
              <a:buSzPts val="1100"/>
              <a:buFont typeface="Arial"/>
              <a:buNone/>
            </a:pPr>
            <a:r>
              <a:rPr lang="en-GB"/>
              <a:t>you and I.</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Your baby hears everything you say, or sing, so singing and humming a quiet lullaby can be effective. And the soft, slow pace of the melody helps you and your baby to relax. Let’s try humming one verse of this song. </a:t>
            </a:r>
            <a:r>
              <a:rPr i="1" lang="en-GB">
                <a:solidFill>
                  <a:srgbClr val="FF00FF"/>
                </a:solidFill>
              </a:rPr>
              <a:t>(hum)</a:t>
            </a:r>
            <a:endParaRPr i="1">
              <a:solidFill>
                <a:srgbClr val="FF00FF"/>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t>• Libraries are places for finding answers to your questions.</a:t>
            </a:r>
            <a:endParaRPr/>
          </a:p>
          <a:p>
            <a:pPr indent="0" lvl="0" marL="0" rtl="0" algn="l">
              <a:lnSpc>
                <a:spcPct val="100000"/>
              </a:lnSpc>
              <a:spcBef>
                <a:spcPts val="0"/>
              </a:spcBef>
              <a:spcAft>
                <a:spcPts val="0"/>
              </a:spcAft>
              <a:buClr>
                <a:schemeClr val="dk1"/>
              </a:buClr>
              <a:buSzPts val="1100"/>
              <a:buFont typeface="Arial"/>
              <a:buNone/>
            </a:pPr>
            <a:r>
              <a:rPr lang="en-GB"/>
              <a:t>• Librarians help people find what they are looking for</a:t>
            </a:r>
            <a:endParaRPr/>
          </a:p>
          <a:p>
            <a:pPr indent="0" lvl="0" marL="0" rtl="0" algn="l">
              <a:lnSpc>
                <a:spcPct val="100000"/>
              </a:lnSpc>
              <a:spcBef>
                <a:spcPts val="0"/>
              </a:spcBef>
              <a:spcAft>
                <a:spcPts val="0"/>
              </a:spcAft>
              <a:buClr>
                <a:schemeClr val="dk1"/>
              </a:buClr>
              <a:buSzPts val="1100"/>
              <a:buFont typeface="Arial"/>
              <a:buNone/>
            </a:pPr>
            <a:r>
              <a:rPr lang="en-GB"/>
              <a:t>• Libraries welcome parents and babies</a:t>
            </a:r>
            <a:endParaRPr/>
          </a:p>
          <a:p>
            <a:pPr indent="0" lvl="0" marL="0" rtl="0" algn="l">
              <a:lnSpc>
                <a:spcPct val="100000"/>
              </a:lnSpc>
              <a:spcBef>
                <a:spcPts val="0"/>
              </a:spcBef>
              <a:spcAft>
                <a:spcPts val="0"/>
              </a:spcAft>
              <a:buClr>
                <a:schemeClr val="dk1"/>
              </a:buClr>
              <a:buSzPts val="1100"/>
              <a:buFont typeface="Arial"/>
              <a:buNone/>
            </a:pPr>
            <a:r>
              <a:rPr lang="en-GB"/>
              <a:t>• You can meet other families with babies at the library.</a:t>
            </a:r>
            <a:endParaRPr/>
          </a:p>
          <a:p>
            <a:pPr indent="0" lvl="0" marL="0" rtl="0" algn="l">
              <a:lnSpc>
                <a:spcPct val="100000"/>
              </a:lnSpc>
              <a:spcBef>
                <a:spcPts val="0"/>
              </a:spcBef>
              <a:spcAft>
                <a:spcPts val="0"/>
              </a:spcAft>
              <a:buClr>
                <a:schemeClr val="dk1"/>
              </a:buClr>
              <a:buSzPts val="1100"/>
              <a:buFont typeface="Arial"/>
              <a:buNone/>
            </a:pPr>
            <a:r>
              <a:rPr lang="en-GB"/>
              <a:t>• Meet future friends during library programs.</a:t>
            </a:r>
            <a:endParaRPr/>
          </a:p>
          <a:p>
            <a:pPr indent="0" lvl="0" marL="0" rtl="0" algn="l">
              <a:lnSpc>
                <a:spcPct val="100000"/>
              </a:lnSpc>
              <a:spcBef>
                <a:spcPts val="0"/>
              </a:spcBef>
              <a:spcAft>
                <a:spcPts val="0"/>
              </a:spcAft>
              <a:buSzPts val="1100"/>
              <a:buNone/>
            </a:pPr>
            <a:r>
              <a:rPr lang="en-GB"/>
              <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I’m so glad you were able to participate in this session from your home / at our library / the Judy Center/ this location.  </a:t>
            </a:r>
            <a:endParaRPr/>
          </a:p>
          <a:p>
            <a:pPr indent="0" lvl="0" marL="0" rtl="0" algn="l">
              <a:lnSpc>
                <a:spcPct val="100000"/>
              </a:lnSpc>
              <a:spcBef>
                <a:spcPts val="0"/>
              </a:spcBef>
              <a:spcAft>
                <a:spcPts val="0"/>
              </a:spcAft>
              <a:buSzPts val="1100"/>
              <a:buNone/>
            </a:pPr>
            <a:r>
              <a:rPr lang="en-GB"/>
              <a:t>Please come visit me at the library, too! A library is a place for finding answers to your questions, about your babies or anything else. A librarian’s job is to help people find what they are looking for, so you can always feel comfortable asking questions. And we have programs for you and your baby, so you don’t have to worry about a babysitter. You’ll meet other families with babies, future friends in the making.</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i="1" lang="en-GB">
                <a:solidFill>
                  <a:srgbClr val="FF00FF"/>
                </a:solidFill>
              </a:rPr>
              <a:t>(If you have upcoming programs, bring flyers or mention the program, date, and time.)</a:t>
            </a:r>
            <a:endParaRPr i="1">
              <a:solidFill>
                <a:srgbClr val="FF00FF"/>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Singing songs exposes your child to new words.</a:t>
            </a:r>
            <a:endParaRPr/>
          </a:p>
          <a:p>
            <a:pPr indent="-298450" lvl="0" marL="457200" rtl="0" algn="l">
              <a:lnSpc>
                <a:spcPct val="100000"/>
              </a:lnSpc>
              <a:spcBef>
                <a:spcPts val="0"/>
              </a:spcBef>
              <a:spcAft>
                <a:spcPts val="0"/>
              </a:spcAft>
              <a:buSzPts val="1100"/>
              <a:buChar char="●"/>
            </a:pPr>
            <a:r>
              <a:rPr lang="en-GB"/>
              <a:t>Sing the library song</a:t>
            </a:r>
            <a:endParaRPr/>
          </a:p>
          <a:p>
            <a:pPr indent="0" lvl="0" marL="0" rtl="0" algn="l">
              <a:lnSpc>
                <a:spcPct val="100000"/>
              </a:lnSpc>
              <a:spcBef>
                <a:spcPts val="0"/>
              </a:spcBef>
              <a:spcAft>
                <a:spcPts val="0"/>
              </a:spcAft>
              <a:buSzPts val="1100"/>
              <a:buNone/>
            </a:pPr>
            <a:r>
              <a:rPr lang="en-GB"/>
              <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The more words your baby hears, the better. The library song has lots of exciting words that your baby will hear now and learn to understand later.</a:t>
            </a:r>
            <a:endParaRPr/>
          </a:p>
          <a:p>
            <a:pPr indent="0" lvl="0" marL="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Clr>
                <a:schemeClr val="dk1"/>
              </a:buClr>
              <a:buSzPts val="1100"/>
              <a:buFont typeface="Arial"/>
              <a:buNone/>
            </a:pPr>
            <a:r>
              <a:rPr b="1" lang="en-GB"/>
              <a:t>“Library Song”</a:t>
            </a:r>
            <a:r>
              <a:rPr i="1" lang="en-GB"/>
              <a:t> (with lyrics)</a:t>
            </a:r>
            <a:endParaRPr i="1"/>
          </a:p>
          <a:p>
            <a:pPr indent="0" lvl="0" marL="457200" rtl="0" algn="l">
              <a:lnSpc>
                <a:spcPct val="100000"/>
              </a:lnSpc>
              <a:spcBef>
                <a:spcPts val="0"/>
              </a:spcBef>
              <a:spcAft>
                <a:spcPts val="0"/>
              </a:spcAft>
              <a:buClr>
                <a:schemeClr val="dk1"/>
              </a:buClr>
              <a:buSzPts val="1100"/>
              <a:buFont typeface="Arial"/>
              <a:buNone/>
            </a:pPr>
            <a:r>
              <a:rPr lang="en-GB"/>
              <a:t>Oh, the place for you</a:t>
            </a:r>
            <a:endParaRPr/>
          </a:p>
          <a:p>
            <a:pPr indent="0" lvl="0" marL="457200" rtl="0" algn="l">
              <a:lnSpc>
                <a:spcPct val="100000"/>
              </a:lnSpc>
              <a:spcBef>
                <a:spcPts val="0"/>
              </a:spcBef>
              <a:spcAft>
                <a:spcPts val="0"/>
              </a:spcAft>
              <a:buClr>
                <a:schemeClr val="dk1"/>
              </a:buClr>
              <a:buSzPts val="1100"/>
              <a:buFont typeface="Arial"/>
              <a:buNone/>
            </a:pPr>
            <a:r>
              <a:rPr lang="en-GB"/>
              <a:t>and the place for me</a:t>
            </a:r>
            <a:endParaRPr/>
          </a:p>
          <a:p>
            <a:pPr indent="0" lvl="0" marL="457200" rtl="0" algn="l">
              <a:lnSpc>
                <a:spcPct val="100000"/>
              </a:lnSpc>
              <a:spcBef>
                <a:spcPts val="0"/>
              </a:spcBef>
              <a:spcAft>
                <a:spcPts val="0"/>
              </a:spcAft>
              <a:buClr>
                <a:schemeClr val="dk1"/>
              </a:buClr>
              <a:buSzPts val="1100"/>
              <a:buFont typeface="Arial"/>
              <a:buNone/>
            </a:pPr>
            <a:r>
              <a:rPr lang="en-GB"/>
              <a:t>is the local public library.</a:t>
            </a:r>
            <a:endParaRPr/>
          </a:p>
          <a:p>
            <a:pPr indent="0" lvl="0" marL="457200" rtl="0" algn="l">
              <a:lnSpc>
                <a:spcPct val="100000"/>
              </a:lnSpc>
              <a:spcBef>
                <a:spcPts val="0"/>
              </a:spcBef>
              <a:spcAft>
                <a:spcPts val="0"/>
              </a:spcAft>
              <a:buClr>
                <a:schemeClr val="dk1"/>
              </a:buClr>
              <a:buSzPts val="1100"/>
              <a:buFont typeface="Arial"/>
              <a:buNone/>
            </a:pPr>
            <a:r>
              <a:rPr lang="en-GB"/>
              <a:t>They have books and things</a:t>
            </a:r>
            <a:endParaRPr/>
          </a:p>
          <a:p>
            <a:pPr indent="0" lvl="0" marL="457200" rtl="0" algn="l">
              <a:lnSpc>
                <a:spcPct val="100000"/>
              </a:lnSpc>
              <a:spcBef>
                <a:spcPts val="0"/>
              </a:spcBef>
              <a:spcAft>
                <a:spcPts val="0"/>
              </a:spcAft>
              <a:buClr>
                <a:schemeClr val="dk1"/>
              </a:buClr>
              <a:buSzPts val="1100"/>
              <a:buFont typeface="Arial"/>
              <a:buNone/>
            </a:pPr>
            <a:r>
              <a:rPr lang="en-GB"/>
              <a:t>that they lend for free.</a:t>
            </a:r>
            <a:endParaRPr/>
          </a:p>
          <a:p>
            <a:pPr indent="0" lvl="0" marL="457200" rtl="0" algn="l">
              <a:lnSpc>
                <a:spcPct val="100000"/>
              </a:lnSpc>
              <a:spcBef>
                <a:spcPts val="0"/>
              </a:spcBef>
              <a:spcAft>
                <a:spcPts val="0"/>
              </a:spcAft>
              <a:buClr>
                <a:schemeClr val="dk1"/>
              </a:buClr>
              <a:buSzPts val="1100"/>
              <a:buFont typeface="Arial"/>
              <a:buNone/>
            </a:pPr>
            <a:r>
              <a:rPr lang="en-GB"/>
              <a:t>It’s the latest, it’s the greatest,</a:t>
            </a:r>
            <a:endParaRPr/>
          </a:p>
          <a:p>
            <a:pPr indent="0" lvl="0" marL="457200" rtl="0" algn="l">
              <a:lnSpc>
                <a:spcPct val="100000"/>
              </a:lnSpc>
              <a:spcBef>
                <a:spcPts val="0"/>
              </a:spcBef>
              <a:spcAft>
                <a:spcPts val="0"/>
              </a:spcAft>
              <a:buClr>
                <a:schemeClr val="dk1"/>
              </a:buClr>
              <a:buSzPts val="1100"/>
              <a:buFont typeface="Arial"/>
              <a:buNone/>
            </a:pPr>
            <a:r>
              <a:rPr lang="en-GB"/>
              <a:t>it’s the library.</a:t>
            </a:r>
            <a:endParaRPr/>
          </a:p>
          <a:p>
            <a:pPr indent="0" lvl="0" marL="457200" rtl="0" algn="l">
              <a:lnSpc>
                <a:spcPct val="100000"/>
              </a:lnSpc>
              <a:spcBef>
                <a:spcPts val="0"/>
              </a:spcBef>
              <a:spcAft>
                <a:spcPts val="0"/>
              </a:spcAft>
              <a:buClr>
                <a:schemeClr val="dk1"/>
              </a:buClr>
              <a:buSzPts val="1100"/>
              <a:buFont typeface="Arial"/>
              <a:buNone/>
            </a:pPr>
            <a:r>
              <a:rPr lang="en-GB"/>
              <a:t>---</a:t>
            </a:r>
            <a:endParaRPr/>
          </a:p>
          <a:p>
            <a:pPr indent="0" lvl="0" marL="457200" rtl="0" algn="l">
              <a:lnSpc>
                <a:spcPct val="100000"/>
              </a:lnSpc>
              <a:spcBef>
                <a:spcPts val="0"/>
              </a:spcBef>
              <a:spcAft>
                <a:spcPts val="0"/>
              </a:spcAft>
              <a:buClr>
                <a:schemeClr val="dk1"/>
              </a:buClr>
              <a:buSzPts val="1100"/>
              <a:buFont typeface="Arial"/>
              <a:buNone/>
            </a:pPr>
            <a:r>
              <a:rPr lang="en-GB"/>
              <a:t>Educational, informational,</a:t>
            </a:r>
            <a:endParaRPr/>
          </a:p>
          <a:p>
            <a:pPr indent="0" lvl="0" marL="457200" rtl="0" algn="l">
              <a:lnSpc>
                <a:spcPct val="100000"/>
              </a:lnSpc>
              <a:spcBef>
                <a:spcPts val="0"/>
              </a:spcBef>
              <a:spcAft>
                <a:spcPts val="0"/>
              </a:spcAft>
              <a:buClr>
                <a:schemeClr val="dk1"/>
              </a:buClr>
              <a:buSzPts val="1100"/>
              <a:buFont typeface="Arial"/>
              <a:buNone/>
            </a:pPr>
            <a:r>
              <a:rPr lang="en-GB"/>
              <a:t>Entertainment that’s sensational</a:t>
            </a:r>
            <a:endParaRPr/>
          </a:p>
          <a:p>
            <a:pPr indent="0" lvl="0" marL="457200" rtl="0" algn="l">
              <a:lnSpc>
                <a:spcPct val="100000"/>
              </a:lnSpc>
              <a:spcBef>
                <a:spcPts val="0"/>
              </a:spcBef>
              <a:spcAft>
                <a:spcPts val="0"/>
              </a:spcAft>
              <a:buClr>
                <a:schemeClr val="dk1"/>
              </a:buClr>
              <a:buSzPts val="1100"/>
              <a:buFont typeface="Arial"/>
              <a:buNone/>
            </a:pPr>
            <a:r>
              <a:rPr lang="en-GB"/>
              <a:t>It’s a way of life, it’s for you and me</a:t>
            </a:r>
            <a:endParaRPr/>
          </a:p>
          <a:p>
            <a:pPr indent="0" lvl="0" marL="457200" rtl="0" algn="l">
              <a:lnSpc>
                <a:spcPct val="100000"/>
              </a:lnSpc>
              <a:spcBef>
                <a:spcPts val="0"/>
              </a:spcBef>
              <a:spcAft>
                <a:spcPts val="0"/>
              </a:spcAft>
              <a:buClr>
                <a:schemeClr val="dk1"/>
              </a:buClr>
              <a:buSzPts val="1100"/>
              <a:buFont typeface="Arial"/>
              <a:buNone/>
            </a:pPr>
            <a:r>
              <a:rPr lang="en-GB"/>
              <a:t>It’s the latest, it’s the greatest,</a:t>
            </a:r>
            <a:endParaRPr/>
          </a:p>
          <a:p>
            <a:pPr indent="0" lvl="0" marL="457200" rtl="0" algn="l">
              <a:lnSpc>
                <a:spcPct val="100000"/>
              </a:lnSpc>
              <a:spcBef>
                <a:spcPts val="0"/>
              </a:spcBef>
              <a:spcAft>
                <a:spcPts val="0"/>
              </a:spcAft>
              <a:buClr>
                <a:schemeClr val="dk1"/>
              </a:buClr>
              <a:buSzPts val="1100"/>
              <a:buFont typeface="Arial"/>
              <a:buNone/>
            </a:pPr>
            <a:r>
              <a:rPr lang="en-GB"/>
              <a:t>it’s the library.</a:t>
            </a:r>
            <a:endParaRPr/>
          </a:p>
          <a:p>
            <a:pPr indent="0" lvl="0" marL="457200" rtl="0" algn="l">
              <a:lnSpc>
                <a:spcPct val="100000"/>
              </a:lnSpc>
              <a:spcBef>
                <a:spcPts val="0"/>
              </a:spcBef>
              <a:spcAft>
                <a:spcPts val="0"/>
              </a:spcAft>
              <a:buClr>
                <a:schemeClr val="dk1"/>
              </a:buClr>
              <a:buSzPts val="1100"/>
              <a:buFont typeface="Arial"/>
              <a:buNone/>
            </a:pPr>
            <a:r>
              <a:rPr lang="en-GB"/>
              <a:t>(Dum ba da da da dum, dum dum)</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Get a library card and become a regular! We’d love to see you!</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 Parents are their babies’ first and very important teachers.</a:t>
            </a:r>
            <a:endParaRPr/>
          </a:p>
          <a:p>
            <a:pPr indent="0" lvl="0" marL="0" rtl="0" algn="l">
              <a:lnSpc>
                <a:spcPct val="100000"/>
              </a:lnSpc>
              <a:spcBef>
                <a:spcPts val="0"/>
              </a:spcBef>
              <a:spcAft>
                <a:spcPts val="0"/>
              </a:spcAft>
              <a:buClr>
                <a:schemeClr val="dk1"/>
              </a:buClr>
              <a:buSzPts val="1100"/>
              <a:buFont typeface="Arial"/>
              <a:buNone/>
            </a:pPr>
            <a:r>
              <a:rPr lang="en-GB"/>
              <a:t>• Watch carefully when your baby plays with the frog puppet.</a:t>
            </a:r>
            <a:endParaRPr/>
          </a:p>
          <a:p>
            <a:pPr indent="0" lvl="0" marL="0" rtl="0" algn="l">
              <a:lnSpc>
                <a:spcPct val="100000"/>
              </a:lnSpc>
              <a:spcBef>
                <a:spcPts val="0"/>
              </a:spcBef>
              <a:spcAft>
                <a:spcPts val="0"/>
              </a:spcAft>
              <a:buClr>
                <a:schemeClr val="dk1"/>
              </a:buClr>
              <a:buSzPts val="1100"/>
              <a:buFont typeface="Arial"/>
              <a:buNone/>
            </a:pPr>
            <a:r>
              <a:rPr lang="en-GB"/>
              <a:t>• Play with the puppet or shaker should always be supervised.</a:t>
            </a:r>
            <a:endParaRPr/>
          </a:p>
          <a:p>
            <a:pPr indent="0" lvl="0" marL="0" rtl="0" algn="l">
              <a:lnSpc>
                <a:spcPct val="100000"/>
              </a:lnSpc>
              <a:spcBef>
                <a:spcPts val="0"/>
              </a:spcBef>
              <a:spcAft>
                <a:spcPts val="0"/>
              </a:spcAft>
              <a:buClr>
                <a:schemeClr val="dk1"/>
              </a:buClr>
              <a:buSzPts val="1100"/>
              <a:buFont typeface="Arial"/>
              <a:buNone/>
            </a:pPr>
            <a:r>
              <a:rPr lang="en-GB"/>
              <a:t>• Share something about your experience today, or about the Hatchlings program. Do you sing, talk, share books, or talk more with your baby?</a:t>
            </a:r>
            <a:endParaRPr/>
          </a:p>
          <a:p>
            <a:pPr indent="0" lvl="0" marL="0" rtl="0" algn="l">
              <a:lnSpc>
                <a:spcPct val="100000"/>
              </a:lnSpc>
              <a:spcBef>
                <a:spcPts val="0"/>
              </a:spcBef>
              <a:spcAft>
                <a:spcPts val="0"/>
              </a:spcAft>
              <a:buClr>
                <a:schemeClr val="dk1"/>
              </a:buClr>
              <a:buSzPts val="1100"/>
              <a:buFont typeface="Arial"/>
              <a:buNone/>
            </a:pPr>
            <a:r>
              <a:rPr lang="en-GB"/>
              <a:t>• “My Little Baby is Going to Sleep”</a:t>
            </a:r>
            <a:endParaRPr/>
          </a:p>
          <a:p>
            <a:pPr indent="0" lvl="0" marL="0" rtl="0" algn="l">
              <a:lnSpc>
                <a:spcPct val="100000"/>
              </a:lnSpc>
              <a:spcBef>
                <a:spcPts val="0"/>
              </a:spcBef>
              <a:spcAft>
                <a:spcPts val="0"/>
              </a:spcAft>
              <a:buClr>
                <a:schemeClr val="dk1"/>
              </a:buClr>
              <a:buSzPts val="1100"/>
              <a:buFont typeface="Arial"/>
              <a:buNone/>
            </a:pPr>
            <a:r>
              <a:rPr lang="en-GB"/>
              <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i="1" lang="en-GB"/>
              <a:t>Hatchlings: In the Nest </a:t>
            </a:r>
            <a:r>
              <a:rPr lang="en-GB"/>
              <a:t>was created especially for new parents and their babies, because parents are their babies’ first and very important teachers. Today was our last session! Babies — I hope you enjoyed coming. Parents — I hope you enjoyed coming, too! We certainly enjoyed singing and talking with you. We hope will leave with good, practical information and ideas.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I’d like to remind to you that although the frog puppets are fun to use with babies, they can present a choking hazard if left alone with children under age 3. So, do not let your baby play with the puppet unless you are watching carefully. Constant supervision is needed for using these puppets and the shakers with the babies.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Also, have a look at the early literacy calendar that came along with your kit. These “Day by Day” calendars produced by the Maryland State Library with funding from the U.S. Institute of Museum and Library Services suggests fun, literacy building activities that you can do with your baby every day of the year! You can fill in the actual day of each month, so the calendar never goes out of date</a:t>
            </a:r>
            <a:r>
              <a:rPr i="1" lang="en-GB">
                <a:solidFill>
                  <a:srgbClr val="FF00FF"/>
                </a:solidFill>
              </a:rPr>
              <a:t> (show an example)</a:t>
            </a:r>
            <a:r>
              <a:rPr lang="en-GB"/>
              <a:t>. Also, the illustrations are beautiful!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Let’s share some thoughts  one last time. Can each person share something about your experience today, or about the Hatchlings program as a whole? I know you have been completing evaluation surveys for us, but we thought it might be nice for you to share with one another since this is our last program. </a:t>
            </a:r>
            <a:r>
              <a:rPr i="1" lang="en-GB">
                <a:solidFill>
                  <a:srgbClr val="FF00FF"/>
                </a:solidFill>
              </a:rPr>
              <a:t>(Unmute everyone and pause for answers)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Have you seen singing and reading change your baby’s behavior in any way? What did that look like?</a:t>
            </a:r>
            <a:r>
              <a:rPr i="1" lang="en-GB">
                <a:solidFill>
                  <a:srgbClr val="FF00FF"/>
                </a:solidFill>
              </a:rPr>
              <a:t> (Unmute everyone and pause for answers. Then mute everyone) </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Today, we’re going to end with a lullaby. It’s in your song book, so if you like it, you can continue singing it at home. It’s easy to pick up and it has four verses, so I’m only going to sing it once and I hope you’ll join in. Please hold and rock your babies for this last song.</a:t>
            </a:r>
            <a:endParaRPr/>
          </a:p>
          <a:p>
            <a:pPr indent="0" lvl="0" marL="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Clr>
                <a:schemeClr val="dk1"/>
              </a:buClr>
              <a:buSzPts val="1100"/>
              <a:buFont typeface="Arial"/>
              <a:buNone/>
            </a:pPr>
            <a:r>
              <a:rPr lang="en-GB"/>
              <a:t>My little baby is going to sleep. </a:t>
            </a:r>
            <a:r>
              <a:rPr i="1" lang="en-GB">
                <a:solidFill>
                  <a:srgbClr val="FF00FF"/>
                </a:solidFill>
              </a:rPr>
              <a:t>(3x)</a:t>
            </a:r>
            <a:endParaRPr i="1">
              <a:solidFill>
                <a:srgbClr val="FF00FF"/>
              </a:solidFill>
            </a:endParaRPr>
          </a:p>
          <a:p>
            <a:pPr indent="0" lvl="0" marL="457200" rtl="0" algn="l">
              <a:lnSpc>
                <a:spcPct val="100000"/>
              </a:lnSpc>
              <a:spcBef>
                <a:spcPts val="0"/>
              </a:spcBef>
              <a:spcAft>
                <a:spcPts val="0"/>
              </a:spcAft>
              <a:buClr>
                <a:schemeClr val="dk1"/>
              </a:buClr>
              <a:buSzPts val="1100"/>
              <a:buFont typeface="Arial"/>
              <a:buNone/>
            </a:pPr>
            <a:r>
              <a:rPr lang="en-GB"/>
              <a:t>Bye love, bye love, sleep, sleep, sleep.</a:t>
            </a:r>
            <a:endParaRPr/>
          </a:p>
          <a:p>
            <a:pPr indent="0" lvl="0" marL="457200" rtl="0" algn="l">
              <a:lnSpc>
                <a:spcPct val="100000"/>
              </a:lnSpc>
              <a:spcBef>
                <a:spcPts val="0"/>
              </a:spcBef>
              <a:spcAft>
                <a:spcPts val="0"/>
              </a:spcAft>
              <a:buClr>
                <a:schemeClr val="dk1"/>
              </a:buClr>
              <a:buSzPts val="1100"/>
              <a:buFont typeface="Arial"/>
              <a:buNone/>
            </a:pPr>
            <a:r>
              <a:rPr lang="en-GB"/>
              <a:t>Ten little fingers are lying at rest. </a:t>
            </a:r>
            <a:r>
              <a:rPr i="1" lang="en-GB">
                <a:solidFill>
                  <a:srgbClr val="FF00FF"/>
                </a:solidFill>
              </a:rPr>
              <a:t>(3x)</a:t>
            </a:r>
            <a:endParaRPr i="1">
              <a:solidFill>
                <a:srgbClr val="FF00FF"/>
              </a:solidFill>
            </a:endParaRPr>
          </a:p>
          <a:p>
            <a:pPr indent="0" lvl="0" marL="457200" rtl="0" algn="l">
              <a:lnSpc>
                <a:spcPct val="100000"/>
              </a:lnSpc>
              <a:spcBef>
                <a:spcPts val="0"/>
              </a:spcBef>
              <a:spcAft>
                <a:spcPts val="0"/>
              </a:spcAft>
              <a:buClr>
                <a:schemeClr val="dk1"/>
              </a:buClr>
              <a:buSzPts val="1100"/>
              <a:buFont typeface="Arial"/>
              <a:buNone/>
            </a:pPr>
            <a:r>
              <a:rPr lang="en-GB"/>
              <a:t>Bye love, bye love, sleep, sleep, sleep.</a:t>
            </a:r>
            <a:endParaRPr/>
          </a:p>
          <a:p>
            <a:pPr indent="0" lvl="0" marL="457200" rtl="0" algn="l">
              <a:lnSpc>
                <a:spcPct val="100000"/>
              </a:lnSpc>
              <a:spcBef>
                <a:spcPts val="0"/>
              </a:spcBef>
              <a:spcAft>
                <a:spcPts val="0"/>
              </a:spcAft>
              <a:buClr>
                <a:schemeClr val="dk1"/>
              </a:buClr>
              <a:buSzPts val="1100"/>
              <a:buFont typeface="Arial"/>
              <a:buNone/>
            </a:pPr>
            <a:r>
              <a:rPr lang="en-GB"/>
              <a:t>Ten little toes are curling up tight.</a:t>
            </a:r>
            <a:r>
              <a:rPr i="1" lang="en-GB">
                <a:solidFill>
                  <a:srgbClr val="FF00FF"/>
                </a:solidFill>
              </a:rPr>
              <a:t> (3x)</a:t>
            </a:r>
            <a:endParaRPr i="1">
              <a:solidFill>
                <a:srgbClr val="FF00FF"/>
              </a:solidFill>
            </a:endParaRPr>
          </a:p>
          <a:p>
            <a:pPr indent="0" lvl="0" marL="457200" rtl="0" algn="l">
              <a:lnSpc>
                <a:spcPct val="100000"/>
              </a:lnSpc>
              <a:spcBef>
                <a:spcPts val="0"/>
              </a:spcBef>
              <a:spcAft>
                <a:spcPts val="0"/>
              </a:spcAft>
              <a:buClr>
                <a:schemeClr val="dk1"/>
              </a:buClr>
              <a:buSzPts val="1100"/>
              <a:buFont typeface="Arial"/>
              <a:buNone/>
            </a:pPr>
            <a:r>
              <a:rPr lang="en-GB"/>
              <a:t>Bye love, bye love, sleep, sleep, sleep.</a:t>
            </a:r>
            <a:endParaRPr/>
          </a:p>
          <a:p>
            <a:pPr indent="0" lvl="0" marL="457200" rtl="0" algn="l">
              <a:lnSpc>
                <a:spcPct val="100000"/>
              </a:lnSpc>
              <a:spcBef>
                <a:spcPts val="0"/>
              </a:spcBef>
              <a:spcAft>
                <a:spcPts val="0"/>
              </a:spcAft>
              <a:buClr>
                <a:schemeClr val="dk1"/>
              </a:buClr>
              <a:buSzPts val="1100"/>
              <a:buFont typeface="Arial"/>
              <a:buNone/>
            </a:pPr>
            <a:r>
              <a:rPr lang="en-GB"/>
              <a:t>Two little eyes are closing up tight.</a:t>
            </a:r>
            <a:r>
              <a:rPr i="1" lang="en-GB">
                <a:solidFill>
                  <a:srgbClr val="FF00FF"/>
                </a:solidFill>
              </a:rPr>
              <a:t> (3x)</a:t>
            </a:r>
            <a:endParaRPr i="1">
              <a:solidFill>
                <a:srgbClr val="FF00FF"/>
              </a:solidFill>
            </a:endParaRPr>
          </a:p>
          <a:p>
            <a:pPr indent="0" lvl="0" marL="457200" rtl="0" algn="l">
              <a:lnSpc>
                <a:spcPct val="100000"/>
              </a:lnSpc>
              <a:spcBef>
                <a:spcPts val="0"/>
              </a:spcBef>
              <a:spcAft>
                <a:spcPts val="0"/>
              </a:spcAft>
              <a:buClr>
                <a:schemeClr val="dk1"/>
              </a:buClr>
              <a:buSzPts val="1100"/>
              <a:buFont typeface="Arial"/>
              <a:buNone/>
            </a:pPr>
            <a:r>
              <a:rPr lang="en-GB"/>
              <a:t>Bye love, bye love, sleep, sleep, sleep.</a:t>
            </a:r>
            <a:endParaRPr/>
          </a:p>
          <a:p>
            <a:pPr indent="0" lvl="0" marL="457200" rtl="0" algn="l">
              <a:lnSpc>
                <a:spcPct val="100000"/>
              </a:lnSpc>
              <a:spcBef>
                <a:spcPts val="0"/>
              </a:spcBef>
              <a:spcAft>
                <a:spcPts val="0"/>
              </a:spcAft>
              <a:buClr>
                <a:schemeClr val="dk1"/>
              </a:buClr>
              <a:buSzPts val="1100"/>
              <a:buFont typeface="Arial"/>
              <a:buNone/>
            </a:pPr>
            <a:r>
              <a:rPr i="1" lang="en-GB"/>
              <a:t>     - Barbara Cass-Beggs</a:t>
            </a:r>
            <a:endParaRPr i="1"/>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t>• Questions?</a:t>
            </a:r>
            <a:endParaRPr/>
          </a:p>
          <a:p>
            <a:pPr indent="0" lvl="0" marL="0" rtl="0" algn="l">
              <a:lnSpc>
                <a:spcPct val="100000"/>
              </a:lnSpc>
              <a:spcBef>
                <a:spcPts val="0"/>
              </a:spcBef>
              <a:spcAft>
                <a:spcPts val="0"/>
              </a:spcAft>
              <a:buClr>
                <a:schemeClr val="dk1"/>
              </a:buClr>
              <a:buSzPts val="1100"/>
              <a:buFont typeface="Arial"/>
              <a:buNone/>
            </a:pPr>
            <a:r>
              <a:rPr lang="en-GB"/>
              <a:t>• Please fill out exit surveys</a:t>
            </a:r>
            <a:endParaRPr/>
          </a:p>
          <a:p>
            <a:pPr indent="0" lvl="0" marL="0" rtl="0" algn="l">
              <a:lnSpc>
                <a:spcPct val="100000"/>
              </a:lnSpc>
              <a:spcBef>
                <a:spcPts val="0"/>
              </a:spcBef>
              <a:spcAft>
                <a:spcPts val="0"/>
              </a:spcAft>
              <a:buClr>
                <a:schemeClr val="dk1"/>
              </a:buClr>
              <a:buSzPts val="1100"/>
              <a:buFont typeface="Arial"/>
              <a:buNone/>
            </a:pPr>
            <a:r>
              <a:rPr lang="en-GB"/>
              <a:t>• Thank you for coming!  We’re glad you were here.</a:t>
            </a:r>
            <a:endParaRPr/>
          </a:p>
          <a:p>
            <a:pPr indent="0" lvl="0" marL="0" rtl="0" algn="l">
              <a:lnSpc>
                <a:spcPct val="100000"/>
              </a:lnSpc>
              <a:spcBef>
                <a:spcPts val="0"/>
              </a:spcBef>
              <a:spcAft>
                <a:spcPts val="0"/>
              </a:spcAft>
              <a:buClr>
                <a:schemeClr val="dk1"/>
              </a:buClr>
              <a:buSzPts val="1100"/>
              <a:buFont typeface="Arial"/>
              <a:buNone/>
            </a:pPr>
            <a:r>
              <a:rPr lang="en-GB"/>
              <a:t>• Please join us again next week!</a:t>
            </a:r>
            <a:endParaRPr/>
          </a:p>
          <a:p>
            <a:pPr indent="0" lvl="0" marL="0" rtl="0" algn="l">
              <a:lnSpc>
                <a:spcPct val="100000"/>
              </a:lnSpc>
              <a:spcBef>
                <a:spcPts val="0"/>
              </a:spcBef>
              <a:spcAft>
                <a:spcPts val="0"/>
              </a:spcAft>
              <a:buSzPts val="1100"/>
              <a:buNone/>
            </a:pPr>
            <a:r>
              <a:rPr lang="en-GB"/>
              <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I hope you found today’s session fun, with lots of good information. Can you please share in the chat or unmute yourself and tell us one new idea or action from this session that you hope to practice at home with your baby.</a:t>
            </a:r>
            <a:r>
              <a:rPr i="1" lang="en-GB">
                <a:solidFill>
                  <a:srgbClr val="FF00FF"/>
                </a:solidFill>
              </a:rPr>
              <a:t> (Pause to give time for parents to comment.) </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Does anyone have any questions? </a:t>
            </a:r>
            <a:r>
              <a:rPr i="1" lang="en-GB">
                <a:solidFill>
                  <a:srgbClr val="FF00FF"/>
                </a:solidFill>
              </a:rPr>
              <a:t>(Pause for question and answer time) </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Please fill out the exit survey when the program ends; I will put the link in the chat box now. </a:t>
            </a:r>
            <a:r>
              <a:rPr lang="en-GB">
                <a:solidFill>
                  <a:schemeClr val="dk1"/>
                </a:solidFill>
              </a:rPr>
              <a:t> </a:t>
            </a:r>
            <a:r>
              <a:rPr i="1" lang="en-GB">
                <a:solidFill>
                  <a:srgbClr val="FF00FF"/>
                </a:solidFill>
              </a:rPr>
              <a:t>(Put the link in the chat box) </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i="1">
              <a:solidFill>
                <a:srgbClr val="FF00FF"/>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 Thank you for coming!</a:t>
            </a:r>
            <a:endParaRPr/>
          </a:p>
          <a:p>
            <a:pPr indent="0" lvl="0" marL="0" rtl="0" algn="l">
              <a:lnSpc>
                <a:spcPct val="100000"/>
              </a:lnSpc>
              <a:spcBef>
                <a:spcPts val="0"/>
              </a:spcBef>
              <a:spcAft>
                <a:spcPts val="0"/>
              </a:spcAft>
              <a:buSzPts val="1100"/>
              <a:buNone/>
            </a:pPr>
            <a:r>
              <a:rPr lang="en-GB"/>
              <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rPr lang="en-GB"/>
              <a:t>I hope you found this session fun, with lots of good information. Let’s unmute ourselves / write in the chat box. Whoever is interested, please share one new idea or action from this session that you hope to practice at home with your baby</a:t>
            </a:r>
            <a:r>
              <a:rPr i="1" lang="en-GB">
                <a:solidFill>
                  <a:srgbClr val="FF00FF"/>
                </a:solidFill>
              </a:rPr>
              <a:t>.(Pause for sharing) </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These babies are so lucky to have you as your parents! I see you are going to do a lot of talking, singing, sharing books, and playing with them.</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rPr lang="en-GB">
                <a:solidFill>
                  <a:schemeClr val="dk1"/>
                </a:solidFill>
              </a:rPr>
              <a:t>Goodbye, everyone. Thank you for coming.</a:t>
            </a:r>
            <a:endParaRPr>
              <a:solidFill>
                <a:schemeClr val="dk1"/>
              </a:solidFill>
            </a:endParaRPr>
          </a:p>
          <a:p>
            <a:pPr indent="0" lvl="0" marL="0" rtl="0" algn="l">
              <a:lnSpc>
                <a:spcPct val="100000"/>
              </a:lnSpc>
              <a:spcBef>
                <a:spcPts val="0"/>
              </a:spcBef>
              <a:spcAft>
                <a:spcPts val="0"/>
              </a:spcAft>
              <a:buSzPts val="1100"/>
              <a:buNone/>
            </a:pPr>
            <a:r>
              <a:rPr lang="en-GB">
                <a:solidFill>
                  <a:schemeClr val="dk1"/>
                </a:solidFill>
              </a:rPr>
              <a:t>Please don’t forget to fill out the survey by clicking on the link in the chatbox! </a:t>
            </a:r>
            <a:r>
              <a:rPr i="1" lang="en-GB">
                <a:solidFill>
                  <a:srgbClr val="FF00FF"/>
                </a:solidFill>
              </a:rPr>
              <a:t>(If you can, say goodbye to everybody, including the babies, by name.)</a:t>
            </a:r>
            <a:endParaRPr i="1">
              <a:solidFill>
                <a:srgbClr val="FF00FF"/>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t>• The more words your child knows, the easier it will be to learn to read</a:t>
            </a:r>
            <a:endParaRPr/>
          </a:p>
          <a:p>
            <a:pPr indent="0" lvl="0" marL="0" rtl="0" algn="l">
              <a:lnSpc>
                <a:spcPct val="100000"/>
              </a:lnSpc>
              <a:spcBef>
                <a:spcPts val="0"/>
              </a:spcBef>
              <a:spcAft>
                <a:spcPts val="0"/>
              </a:spcAft>
              <a:buClr>
                <a:schemeClr val="dk1"/>
              </a:buClr>
              <a:buSzPts val="1100"/>
              <a:buFont typeface="Arial"/>
              <a:buNone/>
            </a:pPr>
            <a:r>
              <a:rPr lang="en-GB"/>
              <a:t>• Children learn words when you talk, sing, share books, and play with them.</a:t>
            </a:r>
            <a:endParaRPr/>
          </a:p>
          <a:p>
            <a:pPr indent="0" lvl="0" marL="0" rtl="0" algn="l">
              <a:lnSpc>
                <a:spcPct val="100000"/>
              </a:lnSpc>
              <a:spcBef>
                <a:spcPts val="0"/>
              </a:spcBef>
              <a:spcAft>
                <a:spcPts val="0"/>
              </a:spcAft>
              <a:buClr>
                <a:schemeClr val="dk1"/>
              </a:buClr>
              <a:buSzPts val="1100"/>
              <a:buFont typeface="Arial"/>
              <a:buNone/>
            </a:pPr>
            <a:r>
              <a:rPr lang="en-GB"/>
              <a:t>• “Talk, sing, share books and play”</a:t>
            </a:r>
            <a:endParaRPr/>
          </a:p>
          <a:p>
            <a:pPr indent="0" lvl="0" marL="0" rtl="0" algn="l">
              <a:lnSpc>
                <a:spcPct val="100000"/>
              </a:lnSpc>
              <a:spcBef>
                <a:spcPts val="0"/>
              </a:spcBef>
              <a:spcAft>
                <a:spcPts val="0"/>
              </a:spcAft>
              <a:buClr>
                <a:schemeClr val="dk1"/>
              </a:buClr>
              <a:buSzPts val="1100"/>
              <a:buFont typeface="Arial"/>
              <a:buNone/>
            </a:pPr>
            <a:r>
              <a:rPr lang="en-GB"/>
              <a:t>• “Old Mother Goose when she wanted to wander, would fly through the air on a very fine gander.”</a:t>
            </a:r>
            <a:endParaRPr/>
          </a:p>
          <a:p>
            <a:pPr indent="0" lvl="0" marL="0" rtl="0" algn="l">
              <a:lnSpc>
                <a:spcPct val="100000"/>
              </a:lnSpc>
              <a:spcBef>
                <a:spcPts val="0"/>
              </a:spcBef>
              <a:spcAft>
                <a:spcPts val="0"/>
              </a:spcAft>
              <a:buSzPts val="1100"/>
              <a:buNone/>
            </a:pPr>
            <a:r>
              <a:rPr lang="en-GB"/>
              <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Studies show that the number of words children know and can use when entering kindergarten affects their entire education, making it easier for them to learn how to read. And it’s easy to help your child build a large vocabulary; just talk, sing, share books and play with your child, starting from the very first moments you have together. Here’s a song to remind you what to do:</a:t>
            </a:r>
            <a:endParaRPr/>
          </a:p>
          <a:p>
            <a:pPr indent="0" lvl="0" marL="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Clr>
                <a:schemeClr val="dk1"/>
              </a:buClr>
              <a:buSzPts val="1100"/>
              <a:buFont typeface="Arial"/>
              <a:buNone/>
            </a:pPr>
            <a:r>
              <a:rPr lang="en-GB"/>
              <a:t>Talk, sing, share books, and play.</a:t>
            </a:r>
            <a:endParaRPr/>
          </a:p>
          <a:p>
            <a:pPr indent="0" lvl="0" marL="457200" rtl="0" algn="l">
              <a:lnSpc>
                <a:spcPct val="100000"/>
              </a:lnSpc>
              <a:spcBef>
                <a:spcPts val="0"/>
              </a:spcBef>
              <a:spcAft>
                <a:spcPts val="0"/>
              </a:spcAft>
              <a:buClr>
                <a:schemeClr val="dk1"/>
              </a:buClr>
              <a:buSzPts val="1100"/>
              <a:buFont typeface="Arial"/>
              <a:buNone/>
            </a:pPr>
            <a:r>
              <a:rPr lang="en-GB"/>
              <a:t>Talk, sing, share books, and play.</a:t>
            </a:r>
            <a:endParaRPr/>
          </a:p>
          <a:p>
            <a:pPr indent="0" lvl="0" marL="457200" rtl="0" algn="l">
              <a:lnSpc>
                <a:spcPct val="100000"/>
              </a:lnSpc>
              <a:spcBef>
                <a:spcPts val="0"/>
              </a:spcBef>
              <a:spcAft>
                <a:spcPts val="0"/>
              </a:spcAft>
              <a:buClr>
                <a:schemeClr val="dk1"/>
              </a:buClr>
              <a:buSzPts val="1100"/>
              <a:buFont typeface="Arial"/>
              <a:buNone/>
            </a:pPr>
            <a:r>
              <a:rPr lang="en-GB"/>
              <a:t>Talk, sing, share books, and play.</a:t>
            </a:r>
            <a:endParaRPr/>
          </a:p>
          <a:p>
            <a:pPr indent="0" lvl="0" marL="457200" rtl="0" algn="l">
              <a:lnSpc>
                <a:spcPct val="100000"/>
              </a:lnSpc>
              <a:spcBef>
                <a:spcPts val="0"/>
              </a:spcBef>
              <a:spcAft>
                <a:spcPts val="0"/>
              </a:spcAft>
              <a:buClr>
                <a:schemeClr val="dk1"/>
              </a:buClr>
              <a:buSzPts val="1100"/>
              <a:buFont typeface="Arial"/>
              <a:buNone/>
            </a:pPr>
            <a:r>
              <a:rPr lang="en-GB"/>
              <a:t>Talk, sing, share books, and play -- Hooray!</a:t>
            </a:r>
            <a:endParaRPr/>
          </a:p>
          <a:p>
            <a:pPr indent="0" lvl="0" marL="45720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Sing it with me!</a:t>
            </a:r>
            <a:r>
              <a:rPr i="1" lang="en-GB">
                <a:solidFill>
                  <a:srgbClr val="FF00FF"/>
                </a:solidFill>
              </a:rPr>
              <a:t> (Repeat) </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During the rest of the program, I will recite each rhyme twice. The first time you can listen; the second time, recite the rhyme along with me. If you already know the rhyme, please feel free to say it both times.</a:t>
            </a:r>
            <a:endParaRPr/>
          </a:p>
          <a:p>
            <a:pPr indent="0" lvl="0" marL="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Clr>
                <a:schemeClr val="dk1"/>
              </a:buClr>
              <a:buSzPts val="1100"/>
              <a:buFont typeface="Arial"/>
              <a:buNone/>
            </a:pPr>
            <a:r>
              <a:rPr lang="en-GB"/>
              <a:t>Old Mother Goose when she wanted to wander</a:t>
            </a:r>
            <a:endParaRPr/>
          </a:p>
          <a:p>
            <a:pPr indent="0" lvl="0" marL="457200" rtl="0" algn="l">
              <a:lnSpc>
                <a:spcPct val="100000"/>
              </a:lnSpc>
              <a:spcBef>
                <a:spcPts val="0"/>
              </a:spcBef>
              <a:spcAft>
                <a:spcPts val="0"/>
              </a:spcAft>
              <a:buClr>
                <a:schemeClr val="dk1"/>
              </a:buClr>
              <a:buSzPts val="1100"/>
              <a:buFont typeface="Arial"/>
              <a:buNone/>
            </a:pPr>
            <a:r>
              <a:rPr lang="en-GB"/>
              <a:t>would fly through the air on her very fine gander.</a:t>
            </a:r>
            <a:endParaRPr/>
          </a:p>
          <a:p>
            <a:pPr indent="0" lvl="0" marL="457200" rtl="0" algn="l">
              <a:lnSpc>
                <a:spcPct val="100000"/>
              </a:lnSpc>
              <a:spcBef>
                <a:spcPts val="0"/>
              </a:spcBef>
              <a:spcAft>
                <a:spcPts val="0"/>
              </a:spcAft>
              <a:buClr>
                <a:schemeClr val="dk1"/>
              </a:buClr>
              <a:buSzPts val="1100"/>
              <a:buFont typeface="Arial"/>
              <a:buNone/>
            </a:pPr>
            <a:r>
              <a:rPr i="1" lang="en-GB">
                <a:solidFill>
                  <a:srgbClr val="FF00FF"/>
                </a:solidFill>
              </a:rPr>
              <a:t>(Repeat)</a:t>
            </a:r>
            <a:endParaRPr i="1">
              <a:solidFill>
                <a:srgbClr val="FF00FF"/>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t>• Happy Baby &amp; Hello MyWorld</a:t>
            </a:r>
            <a:endParaRPr/>
          </a:p>
          <a:p>
            <a:pPr indent="0" lvl="0" marL="0" rtl="0" algn="l">
              <a:lnSpc>
                <a:spcPct val="100000"/>
              </a:lnSpc>
              <a:spcBef>
                <a:spcPts val="0"/>
              </a:spcBef>
              <a:spcAft>
                <a:spcPts val="0"/>
              </a:spcAft>
              <a:buClr>
                <a:schemeClr val="dk1"/>
              </a:buClr>
              <a:buSzPts val="1100"/>
              <a:buFont typeface="Arial"/>
              <a:buNone/>
            </a:pPr>
            <a:r>
              <a:rPr lang="en-GB"/>
              <a:t>• Tummy time strengthens baby’s head, neck and upper body muscles. It can be on a blanket or chest-to chest.</a:t>
            </a:r>
            <a:endParaRPr/>
          </a:p>
          <a:p>
            <a:pPr indent="0" lvl="0" marL="0" rtl="0" algn="l">
              <a:lnSpc>
                <a:spcPct val="100000"/>
              </a:lnSpc>
              <a:spcBef>
                <a:spcPts val="0"/>
              </a:spcBef>
              <a:spcAft>
                <a:spcPts val="0"/>
              </a:spcAft>
              <a:buClr>
                <a:schemeClr val="dk1"/>
              </a:buClr>
              <a:buSzPts val="1100"/>
              <a:buFont typeface="Arial"/>
              <a:buNone/>
            </a:pPr>
            <a:r>
              <a:rPr lang="en-GB"/>
              <a:t>• Describe to your baby what you see in the picture.</a:t>
            </a:r>
            <a:endParaRPr/>
          </a:p>
          <a:p>
            <a:pPr indent="0" lvl="0" marL="0" rtl="0" algn="l">
              <a:lnSpc>
                <a:spcPct val="100000"/>
              </a:lnSpc>
              <a:spcBef>
                <a:spcPts val="0"/>
              </a:spcBef>
              <a:spcAft>
                <a:spcPts val="0"/>
              </a:spcAft>
              <a:buClr>
                <a:schemeClr val="dk1"/>
              </a:buClr>
              <a:buSzPts val="1100"/>
              <a:buFont typeface="Arial"/>
              <a:buNone/>
            </a:pPr>
            <a:r>
              <a:rPr lang="en-GB"/>
              <a:t>• Talking teaches the names of things.</a:t>
            </a:r>
            <a:endParaRPr/>
          </a:p>
          <a:p>
            <a:pPr indent="0" lvl="0" marL="0" rtl="0" algn="l">
              <a:lnSpc>
                <a:spcPct val="100000"/>
              </a:lnSpc>
              <a:spcBef>
                <a:spcPts val="0"/>
              </a:spcBef>
              <a:spcAft>
                <a:spcPts val="0"/>
              </a:spcAft>
              <a:buClr>
                <a:schemeClr val="dk1"/>
              </a:buClr>
              <a:buSzPts val="1100"/>
              <a:buFont typeface="Arial"/>
              <a:buNone/>
            </a:pPr>
            <a:r>
              <a:rPr lang="en-GB"/>
              <a:t>• Describing emotions will help your baby have words to communicate feelings.</a:t>
            </a:r>
            <a:endParaRPr/>
          </a:p>
          <a:p>
            <a:pPr indent="0" lvl="0" marL="0" rtl="0" algn="l">
              <a:lnSpc>
                <a:spcPct val="100000"/>
              </a:lnSpc>
              <a:spcBef>
                <a:spcPts val="0"/>
              </a:spcBef>
              <a:spcAft>
                <a:spcPts val="0"/>
              </a:spcAft>
              <a:buSzPts val="1100"/>
              <a:buNone/>
            </a:pPr>
            <a:r>
              <a:rPr lang="en-GB"/>
              <a:t>• Looking at pictures trains eyes for reading.</a:t>
            </a:r>
            <a:endParaRPr/>
          </a:p>
          <a:p>
            <a:pPr indent="0" lvl="0" marL="0" rtl="0" algn="l">
              <a:lnSpc>
                <a:spcPct val="100000"/>
              </a:lnSpc>
              <a:spcBef>
                <a:spcPts val="0"/>
              </a:spcBef>
              <a:spcAft>
                <a:spcPts val="0"/>
              </a:spcAft>
              <a:buSzPts val="1100"/>
              <a:buNone/>
            </a:pPr>
            <a:r>
              <a:rPr lang="en-GB"/>
              <a:t>• Run in the rain, open the umbrella.</a:t>
            </a:r>
            <a:endParaRPr/>
          </a:p>
          <a:p>
            <a:pPr indent="0" lvl="0" marL="0" rtl="0" algn="l">
              <a:lnSpc>
                <a:spcPct val="100000"/>
              </a:lnSpc>
              <a:spcBef>
                <a:spcPts val="0"/>
              </a:spcBef>
              <a:spcAft>
                <a:spcPts val="0"/>
              </a:spcAft>
              <a:buSzPts val="1100"/>
              <a:buNone/>
            </a:pPr>
            <a:r>
              <a:rPr lang="en-GB"/>
              <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In each Hatchlings session, we’ve used this book, </a:t>
            </a:r>
            <a:r>
              <a:rPr i="1" lang="en-GB"/>
              <a:t>Happy Baby</a:t>
            </a:r>
            <a:r>
              <a:rPr lang="en-GB"/>
              <a:t>. </a:t>
            </a:r>
            <a:r>
              <a:rPr i="1" lang="en-GB">
                <a:solidFill>
                  <a:srgbClr val="FF00FF"/>
                </a:solidFill>
              </a:rPr>
              <a:t>(show book)</a:t>
            </a:r>
            <a:r>
              <a:rPr lang="en-GB"/>
              <a:t> We talked about the black and white illustrations for newborns who enjoy high contrast pictures and the colorful faces for older babies. We also spoke about the importance of Tummy Time, when babies spend time on their tummies and look up at interesting objects. This strengthens their head, neck, and upper body muscles.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If your baby is up for it, place a blanket on the floor. Take </a:t>
            </a:r>
            <a:r>
              <a:rPr i="1" lang="en-GB"/>
              <a:t>Hello, My World</a:t>
            </a:r>
            <a:r>
              <a:rPr lang="en-GB"/>
              <a:t> out of your kit and open up the book into the accordion fold with the pictures of children’s faces facing the blanket. Place your baby on the blanket, belly down. </a:t>
            </a:r>
            <a:r>
              <a:rPr i="1" lang="en-GB">
                <a:solidFill>
                  <a:srgbClr val="FF00FF"/>
                </a:solidFill>
              </a:rPr>
              <a:t>(show an example) </a:t>
            </a:r>
            <a:r>
              <a:rPr lang="en-GB"/>
              <a:t>If your baby doesn’t like tummy time, when you’re at home, try lying chest-to-chest. Tummy Time is a perfect time for talking and playing with books and other toys.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One of the illustrations in </a:t>
            </a:r>
            <a:r>
              <a:rPr i="1" lang="en-GB"/>
              <a:t>Hello, My World</a:t>
            </a:r>
            <a:r>
              <a:rPr lang="en-GB"/>
              <a:t> shows a happy looking puppy. You might want to describe aloud what you think your baby is seeing. Let’s take a moment to pull the book out of our kits, open it to the puppy picture, and talk about it with our babies.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i="1" lang="en-GB">
                <a:solidFill>
                  <a:srgbClr val="FF00FF"/>
                </a:solidFill>
              </a:rPr>
              <a:t>(Pause 2 minutes for activity) </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Talking or singing about the pictures you see in a book teaches your children the names of things.Talking about the expressions on the babies’ faces in the book labels the emotions and gives names to different feelings. It is easiest to soothe a crying baby if you know why they are crying. Is it hunger? Teething? A wet diaper? Giving your babies words to express emotions or problems will help them communicate with you when they are able to talk.</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Your baby’s eyes move across a line to look from one picture to another. This is what they also do to read a sentence from beginning to end. These movements strengthen and train eye muscles. When we show pictures to our babies, they pick up cues to look at pictures in a certain direction and to focus on them.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Here’s a picture of rain coming down from a cloud. You can tell a story about it. It’s easiest for your baby to understand if you start with the main word. For instance: “Rain. It’s a rainy day. The rain is pouring down. See the cloud? The rain is pouring down from the cloud.”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Or you can play with the idea of rain. Try tapping your fingers very gently on your baby’s forehead and saying “It’s raining. It’s raining! We need an umbrella. Quick, let’s get out of the rain.” Then pretend to run for an umbrella, moving your finger feet very quickly</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Pick up your baby and let’s try that together. </a:t>
            </a:r>
            <a:r>
              <a:rPr i="1" lang="en-GB">
                <a:solidFill>
                  <a:srgbClr val="FF00FF"/>
                </a:solidFill>
              </a:rPr>
              <a:t>(Pause while parents pick up their babies)</a:t>
            </a:r>
            <a:r>
              <a:rPr lang="en-GB"/>
              <a: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Start by tapping your fingers very gently on your baby’s forehead like raindrops. Then tell the story: “It’s raining. It’s raining! We need an umbrella. Quick, let’s get out of the rain.” </a:t>
            </a:r>
            <a:r>
              <a:rPr i="1" lang="en-GB">
                <a:solidFill>
                  <a:srgbClr val="FF00FF"/>
                </a:solidFill>
              </a:rPr>
              <a:t>(Move baby’s legs in a gentle running motion) </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We can also sing about rain. Does anyone know a rain song?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i="1" lang="en-GB">
                <a:solidFill>
                  <a:srgbClr val="FF00FF"/>
                </a:solidFill>
              </a:rPr>
              <a:t>(Pause for answers)</a:t>
            </a:r>
            <a:endParaRPr i="1">
              <a:solidFill>
                <a:srgbClr val="FF00FF"/>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t>• “It’s Raining It’s Pouring / Rain, Rain, Go Away”</a:t>
            </a:r>
            <a:endParaRPr/>
          </a:p>
          <a:p>
            <a:pPr indent="0" lvl="0" marL="0" rtl="0" algn="l">
              <a:lnSpc>
                <a:spcPct val="100000"/>
              </a:lnSpc>
              <a:spcBef>
                <a:spcPts val="0"/>
              </a:spcBef>
              <a:spcAft>
                <a:spcPts val="0"/>
              </a:spcAft>
              <a:buClr>
                <a:schemeClr val="dk1"/>
              </a:buClr>
              <a:buSzPts val="1100"/>
              <a:buFont typeface="Arial"/>
              <a:buNone/>
            </a:pPr>
            <a:r>
              <a:rPr lang="en-GB"/>
              <a:t>• “It’s Raining It’s Pouring”</a:t>
            </a:r>
            <a:endParaRPr/>
          </a:p>
          <a:p>
            <a:pPr indent="0" lvl="0" marL="0" rtl="0" algn="l">
              <a:lnSpc>
                <a:spcPct val="100000"/>
              </a:lnSpc>
              <a:spcBef>
                <a:spcPts val="0"/>
              </a:spcBef>
              <a:spcAft>
                <a:spcPts val="0"/>
              </a:spcAft>
              <a:buClr>
                <a:schemeClr val="dk1"/>
              </a:buClr>
              <a:buSzPts val="1100"/>
              <a:buFont typeface="Arial"/>
              <a:buNone/>
            </a:pPr>
            <a:r>
              <a:rPr lang="en-GB"/>
              <a:t>• “Books Away”</a:t>
            </a:r>
            <a:endParaRPr/>
          </a:p>
          <a:p>
            <a:pPr indent="0" lvl="0" marL="0" rtl="0" algn="l">
              <a:lnSpc>
                <a:spcPct val="100000"/>
              </a:lnSpc>
              <a:spcBef>
                <a:spcPts val="0"/>
              </a:spcBef>
              <a:spcAft>
                <a:spcPts val="0"/>
              </a:spcAft>
              <a:buClr>
                <a:schemeClr val="dk1"/>
              </a:buClr>
              <a:buSzPts val="1100"/>
              <a:buFont typeface="Arial"/>
              <a:buNone/>
            </a:pPr>
            <a:r>
              <a:rPr lang="en-GB"/>
              <a:t>• Naming parts of the body and movement builds vocabulary.</a:t>
            </a:r>
            <a:endParaRPr/>
          </a:p>
          <a:p>
            <a:pPr indent="0" lvl="0" marL="0" rtl="0" algn="l">
              <a:lnSpc>
                <a:spcPct val="100000"/>
              </a:lnSpc>
              <a:spcBef>
                <a:spcPts val="0"/>
              </a:spcBef>
              <a:spcAft>
                <a:spcPts val="0"/>
              </a:spcAft>
              <a:buClr>
                <a:schemeClr val="dk1"/>
              </a:buClr>
              <a:buSzPts val="1100"/>
              <a:buFont typeface="Arial"/>
              <a:buNone/>
            </a:pPr>
            <a:r>
              <a:rPr lang="en-GB"/>
              <a:t>• “Two Little Eyes”</a:t>
            </a:r>
            <a:endParaRPr/>
          </a:p>
          <a:p>
            <a:pPr indent="0" lvl="0" marL="0" rtl="0" algn="l">
              <a:lnSpc>
                <a:spcPct val="100000"/>
              </a:lnSpc>
              <a:spcBef>
                <a:spcPts val="0"/>
              </a:spcBef>
              <a:spcAft>
                <a:spcPts val="0"/>
              </a:spcAft>
              <a:buClr>
                <a:schemeClr val="dk1"/>
              </a:buClr>
              <a:buSzPts val="1100"/>
              <a:buFont typeface="Arial"/>
              <a:buNone/>
            </a:pPr>
            <a:r>
              <a:rPr lang="en-GB"/>
              <a:t>• “Put Your Finger in the Air”</a:t>
            </a:r>
            <a:endParaRPr/>
          </a:p>
          <a:p>
            <a:pPr indent="0" lvl="0" marL="0" rtl="0" algn="l">
              <a:lnSpc>
                <a:spcPct val="100000"/>
              </a:lnSpc>
              <a:spcBef>
                <a:spcPts val="0"/>
              </a:spcBef>
              <a:spcAft>
                <a:spcPts val="0"/>
              </a:spcAft>
              <a:buClr>
                <a:schemeClr val="dk1"/>
              </a:buClr>
              <a:buSzPts val="1100"/>
              <a:buFont typeface="Arial"/>
              <a:buNone/>
            </a:pPr>
            <a:r>
              <a:rPr lang="en-GB"/>
              <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Here’s a nursery rhyme song: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457200" rtl="0" algn="l">
              <a:lnSpc>
                <a:spcPct val="100000"/>
              </a:lnSpc>
              <a:spcBef>
                <a:spcPts val="0"/>
              </a:spcBef>
              <a:spcAft>
                <a:spcPts val="0"/>
              </a:spcAft>
              <a:buClr>
                <a:schemeClr val="dk1"/>
              </a:buClr>
              <a:buSzPts val="1100"/>
              <a:buFont typeface="Arial"/>
              <a:buNone/>
            </a:pPr>
            <a:r>
              <a:rPr lang="en-GB"/>
              <a:t>It’s raining, it’s pouring.</a:t>
            </a:r>
            <a:endParaRPr/>
          </a:p>
          <a:p>
            <a:pPr indent="0" lvl="0" marL="457200" rtl="0" algn="l">
              <a:lnSpc>
                <a:spcPct val="100000"/>
              </a:lnSpc>
              <a:spcBef>
                <a:spcPts val="0"/>
              </a:spcBef>
              <a:spcAft>
                <a:spcPts val="0"/>
              </a:spcAft>
              <a:buClr>
                <a:schemeClr val="dk1"/>
              </a:buClr>
              <a:buSzPts val="1100"/>
              <a:buFont typeface="Arial"/>
              <a:buNone/>
            </a:pPr>
            <a:r>
              <a:rPr lang="en-GB"/>
              <a:t>The old man is snoring.</a:t>
            </a:r>
            <a:endParaRPr/>
          </a:p>
          <a:p>
            <a:pPr indent="0" lvl="0" marL="457200" rtl="0" algn="l">
              <a:lnSpc>
                <a:spcPct val="100000"/>
              </a:lnSpc>
              <a:spcBef>
                <a:spcPts val="0"/>
              </a:spcBef>
              <a:spcAft>
                <a:spcPts val="0"/>
              </a:spcAft>
              <a:buClr>
                <a:schemeClr val="dk1"/>
              </a:buClr>
              <a:buSzPts val="1100"/>
              <a:buFont typeface="Arial"/>
              <a:buNone/>
            </a:pPr>
            <a:r>
              <a:rPr lang="en-GB"/>
              <a:t>He knocked his head when he went to bed,</a:t>
            </a:r>
            <a:endParaRPr/>
          </a:p>
          <a:p>
            <a:pPr indent="0" lvl="0" marL="457200" rtl="0" algn="l">
              <a:lnSpc>
                <a:spcPct val="100000"/>
              </a:lnSpc>
              <a:spcBef>
                <a:spcPts val="0"/>
              </a:spcBef>
              <a:spcAft>
                <a:spcPts val="0"/>
              </a:spcAft>
              <a:buClr>
                <a:schemeClr val="dk1"/>
              </a:buClr>
              <a:buSzPts val="1100"/>
              <a:buFont typeface="Arial"/>
              <a:buNone/>
            </a:pPr>
            <a:r>
              <a:rPr lang="en-GB"/>
              <a:t>And it grew to a bump in the morning.</a:t>
            </a:r>
            <a:endParaRPr/>
          </a:p>
          <a:p>
            <a:pPr indent="0" lvl="0" marL="457200" rtl="0" algn="l">
              <a:lnSpc>
                <a:spcPct val="100000"/>
              </a:lnSpc>
              <a:spcBef>
                <a:spcPts val="0"/>
              </a:spcBef>
              <a:spcAft>
                <a:spcPts val="0"/>
              </a:spcAft>
              <a:buClr>
                <a:schemeClr val="dk1"/>
              </a:buClr>
              <a:buSzPts val="1100"/>
              <a:buFont typeface="Arial"/>
              <a:buNone/>
            </a:pPr>
            <a:r>
              <a:rPr lang="en-GB"/>
              <a:t>Rain, rain go away, come again another day </a:t>
            </a:r>
            <a:r>
              <a:rPr i="1" lang="en-GB">
                <a:solidFill>
                  <a:srgbClr val="FF00FF"/>
                </a:solidFill>
              </a:rPr>
              <a:t>(2x)</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Let’s sing it together.</a:t>
            </a:r>
            <a:r>
              <a:rPr i="1" lang="en-GB">
                <a:solidFill>
                  <a:srgbClr val="FF00FF"/>
                </a:solidFill>
              </a:rPr>
              <a:t> (Repeat) </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Each week, we’ve told you to feel free to change the words to the rhymes or songs. Here’s an adapted version of “It’s Raining, It’s Pouring” written from the point of view of an active baby who wakes up very early in the morning. I’ll sing it twice so you can listen the first time and sing it with me the second time. The words are also in the Hatchlings’ song book, so if you like it, you can sing it at home!</a:t>
            </a:r>
            <a:endParaRPr/>
          </a:p>
          <a:p>
            <a:pPr indent="0" lvl="0" marL="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Clr>
                <a:schemeClr val="dk1"/>
              </a:buClr>
              <a:buSzPts val="1100"/>
              <a:buFont typeface="Arial"/>
              <a:buNone/>
            </a:pPr>
            <a:r>
              <a:rPr lang="en-GB"/>
              <a:t>It’s raining, it’s pouring,</a:t>
            </a:r>
            <a:endParaRPr/>
          </a:p>
          <a:p>
            <a:pPr indent="0" lvl="0" marL="457200" rtl="0" algn="l">
              <a:lnSpc>
                <a:spcPct val="100000"/>
              </a:lnSpc>
              <a:spcBef>
                <a:spcPts val="0"/>
              </a:spcBef>
              <a:spcAft>
                <a:spcPts val="0"/>
              </a:spcAft>
              <a:buClr>
                <a:schemeClr val="dk1"/>
              </a:buClr>
              <a:buSzPts val="1100"/>
              <a:buFont typeface="Arial"/>
              <a:buNone/>
            </a:pPr>
            <a:r>
              <a:rPr lang="en-GB"/>
              <a:t>So I can’t go exploring.</a:t>
            </a:r>
            <a:endParaRPr/>
          </a:p>
          <a:p>
            <a:pPr indent="0" lvl="0" marL="457200" rtl="0" algn="l">
              <a:lnSpc>
                <a:spcPct val="100000"/>
              </a:lnSpc>
              <a:spcBef>
                <a:spcPts val="0"/>
              </a:spcBef>
              <a:spcAft>
                <a:spcPts val="0"/>
              </a:spcAft>
              <a:buClr>
                <a:schemeClr val="dk1"/>
              </a:buClr>
              <a:buSzPts val="1100"/>
              <a:buFont typeface="Arial"/>
              <a:buNone/>
            </a:pPr>
            <a:r>
              <a:rPr lang="en-GB"/>
              <a:t>I’ll go to bed with a kiss on my head </a:t>
            </a:r>
            <a:r>
              <a:rPr i="1" lang="en-GB">
                <a:solidFill>
                  <a:srgbClr val="FF00FF"/>
                </a:solidFill>
              </a:rPr>
              <a:t>(kiss baby)</a:t>
            </a:r>
            <a:endParaRPr i="1">
              <a:solidFill>
                <a:srgbClr val="FF00FF"/>
              </a:solidFill>
            </a:endParaRPr>
          </a:p>
          <a:p>
            <a:pPr indent="0" lvl="0" marL="457200" rtl="0" algn="l">
              <a:lnSpc>
                <a:spcPct val="100000"/>
              </a:lnSpc>
              <a:spcBef>
                <a:spcPts val="0"/>
              </a:spcBef>
              <a:spcAft>
                <a:spcPts val="0"/>
              </a:spcAft>
              <a:buClr>
                <a:schemeClr val="dk1"/>
              </a:buClr>
              <a:buSzPts val="1100"/>
              <a:buFont typeface="Arial"/>
              <a:buNone/>
            </a:pPr>
            <a:r>
              <a:rPr lang="en-GB"/>
              <a:t>And I’ll wake up my parent(s) in the morning.</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Sing it with me now!</a:t>
            </a:r>
            <a:endParaRPr/>
          </a:p>
          <a:p>
            <a:pPr indent="0" lvl="0" marL="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Clr>
                <a:schemeClr val="dk1"/>
              </a:buClr>
              <a:buSzPts val="1100"/>
              <a:buFont typeface="Arial"/>
              <a:buNone/>
            </a:pPr>
            <a:r>
              <a:rPr lang="en-GB"/>
              <a:t>It’s raining, it’s pouring,</a:t>
            </a:r>
            <a:endParaRPr/>
          </a:p>
          <a:p>
            <a:pPr indent="0" lvl="0" marL="457200" rtl="0" algn="l">
              <a:lnSpc>
                <a:spcPct val="100000"/>
              </a:lnSpc>
              <a:spcBef>
                <a:spcPts val="0"/>
              </a:spcBef>
              <a:spcAft>
                <a:spcPts val="0"/>
              </a:spcAft>
              <a:buClr>
                <a:schemeClr val="dk1"/>
              </a:buClr>
              <a:buSzPts val="1100"/>
              <a:buFont typeface="Arial"/>
              <a:buNone/>
            </a:pPr>
            <a:r>
              <a:rPr lang="en-GB"/>
              <a:t>So I can’t go exploring.</a:t>
            </a:r>
            <a:endParaRPr/>
          </a:p>
          <a:p>
            <a:pPr indent="0" lvl="0" marL="457200" rtl="0" algn="l">
              <a:lnSpc>
                <a:spcPct val="100000"/>
              </a:lnSpc>
              <a:spcBef>
                <a:spcPts val="0"/>
              </a:spcBef>
              <a:spcAft>
                <a:spcPts val="0"/>
              </a:spcAft>
              <a:buClr>
                <a:schemeClr val="dk1"/>
              </a:buClr>
              <a:buSzPts val="1100"/>
              <a:buFont typeface="Arial"/>
              <a:buNone/>
            </a:pPr>
            <a:r>
              <a:rPr lang="en-GB"/>
              <a:t>I’ll go to bed with a kiss on my head </a:t>
            </a:r>
            <a:r>
              <a:rPr i="1" lang="en-GB">
                <a:solidFill>
                  <a:srgbClr val="FF00FF"/>
                </a:solidFill>
              </a:rPr>
              <a:t>(kiss baby)</a:t>
            </a:r>
            <a:endParaRPr i="1">
              <a:solidFill>
                <a:srgbClr val="FF00FF"/>
              </a:solidFill>
            </a:endParaRPr>
          </a:p>
          <a:p>
            <a:pPr indent="0" lvl="0" marL="457200" rtl="0" algn="l">
              <a:lnSpc>
                <a:spcPct val="100000"/>
              </a:lnSpc>
              <a:spcBef>
                <a:spcPts val="0"/>
              </a:spcBef>
              <a:spcAft>
                <a:spcPts val="0"/>
              </a:spcAft>
              <a:buClr>
                <a:schemeClr val="dk1"/>
              </a:buClr>
              <a:buSzPts val="1100"/>
              <a:buFont typeface="Arial"/>
              <a:buNone/>
            </a:pPr>
            <a:r>
              <a:rPr lang="en-GB"/>
              <a:t>And I’ll wake up my parent(s) in the morning.</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Please put </a:t>
            </a:r>
            <a:r>
              <a:rPr i="1" lang="en-GB"/>
              <a:t>Hello, My World </a:t>
            </a:r>
            <a:r>
              <a:rPr lang="en-GB"/>
              <a:t>back into your kits.</a:t>
            </a:r>
            <a:endParaRPr/>
          </a:p>
          <a:p>
            <a:pPr indent="0" lvl="0" marL="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Clr>
                <a:schemeClr val="dk1"/>
              </a:buClr>
              <a:buSzPts val="1100"/>
              <a:buFont typeface="Arial"/>
              <a:buNone/>
            </a:pPr>
            <a:r>
              <a:rPr lang="en-GB"/>
              <a:t>Books away, books away, put your books away today.</a:t>
            </a:r>
            <a:endParaRPr/>
          </a:p>
          <a:p>
            <a:pPr indent="0" lvl="0" marL="457200" rtl="0" algn="l">
              <a:lnSpc>
                <a:spcPct val="100000"/>
              </a:lnSpc>
              <a:spcBef>
                <a:spcPts val="0"/>
              </a:spcBef>
              <a:spcAft>
                <a:spcPts val="0"/>
              </a:spcAft>
              <a:buClr>
                <a:schemeClr val="dk1"/>
              </a:buClr>
              <a:buSzPts val="1100"/>
              <a:buFont typeface="Arial"/>
              <a:buNone/>
            </a:pPr>
            <a:r>
              <a:rPr lang="en-GB"/>
              <a:t>Books away, books away, put your books away today</a:t>
            </a:r>
            <a:endParaRPr i="1">
              <a:solidFill>
                <a:srgbClr val="FF00FF"/>
              </a:solidFill>
            </a:endParaRPr>
          </a:p>
          <a:p>
            <a:pPr indent="0" lvl="0" marL="0" rtl="0" algn="l">
              <a:lnSpc>
                <a:spcPct val="100000"/>
              </a:lnSpc>
              <a:spcBef>
                <a:spcPts val="0"/>
              </a:spcBef>
              <a:spcAft>
                <a:spcPts val="0"/>
              </a:spcAft>
              <a:buClr>
                <a:schemeClr val="dk1"/>
              </a:buClr>
              <a:buSzPts val="1100"/>
              <a:buFont typeface="Arial"/>
              <a:buNone/>
            </a:pPr>
            <a:r>
              <a:rPr i="1" lang="en-GB">
                <a:solidFill>
                  <a:srgbClr val="FF00FF"/>
                </a:solidFill>
              </a:rPr>
              <a:t>(Repeat as often as necessary until all books are collected.)</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For babies, there’s no better way to develop a sense of self, a sense of identity, than to look at their hands and feet and see how they move. After a while, they realize, “That’s me!” When you say “Is that your foot?” or “Is that your foot wiggling?” They are already learning a noun and a verb. They love looking at themselves in a mirror. “There’s me again!” And when you say, “There’s Kaya!,” they get to know who they are even better.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Naming the parts of the body and the movements they make through a song helps your children build a useful vocabulary.</a:t>
            </a:r>
            <a:endParaRPr/>
          </a:p>
          <a:p>
            <a:pPr indent="0" lvl="0" marL="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Clr>
                <a:schemeClr val="dk1"/>
              </a:buClr>
              <a:buSzPts val="1100"/>
              <a:buFont typeface="Arial"/>
              <a:buNone/>
            </a:pPr>
            <a:r>
              <a:rPr lang="en-GB"/>
              <a:t>Two little eyes to look around, </a:t>
            </a:r>
            <a:r>
              <a:rPr i="1" lang="en-GB">
                <a:solidFill>
                  <a:srgbClr val="FF00FF"/>
                </a:solidFill>
              </a:rPr>
              <a:t>(point)</a:t>
            </a:r>
            <a:endParaRPr i="1">
              <a:solidFill>
                <a:srgbClr val="FF00FF"/>
              </a:solidFill>
            </a:endParaRPr>
          </a:p>
          <a:p>
            <a:pPr indent="0" lvl="0" marL="457200" rtl="0" algn="l">
              <a:lnSpc>
                <a:spcPct val="100000"/>
              </a:lnSpc>
              <a:spcBef>
                <a:spcPts val="0"/>
              </a:spcBef>
              <a:spcAft>
                <a:spcPts val="0"/>
              </a:spcAft>
              <a:buClr>
                <a:schemeClr val="dk1"/>
              </a:buClr>
              <a:buSzPts val="1100"/>
              <a:buFont typeface="Arial"/>
              <a:buNone/>
            </a:pPr>
            <a:r>
              <a:rPr lang="en-GB"/>
              <a:t>Two little ears to hear a sound. </a:t>
            </a:r>
            <a:r>
              <a:rPr i="1" lang="en-GB">
                <a:solidFill>
                  <a:srgbClr val="FF00FF"/>
                </a:solidFill>
              </a:rPr>
              <a:t>(point)</a:t>
            </a:r>
            <a:endParaRPr i="1">
              <a:solidFill>
                <a:srgbClr val="FF00FF"/>
              </a:solidFill>
            </a:endParaRPr>
          </a:p>
          <a:p>
            <a:pPr indent="0" lvl="0" marL="457200" rtl="0" algn="l">
              <a:lnSpc>
                <a:spcPct val="100000"/>
              </a:lnSpc>
              <a:spcBef>
                <a:spcPts val="0"/>
              </a:spcBef>
              <a:spcAft>
                <a:spcPts val="0"/>
              </a:spcAft>
              <a:buClr>
                <a:schemeClr val="dk1"/>
              </a:buClr>
              <a:buSzPts val="1100"/>
              <a:buFont typeface="Arial"/>
              <a:buNone/>
            </a:pPr>
            <a:r>
              <a:rPr lang="en-GB"/>
              <a:t>One little nose to smell what’s sweet... </a:t>
            </a:r>
            <a:r>
              <a:rPr i="1" lang="en-GB">
                <a:solidFill>
                  <a:srgbClr val="FF00FF"/>
                </a:solidFill>
              </a:rPr>
              <a:t>(take a deep smell)</a:t>
            </a:r>
            <a:endParaRPr i="1">
              <a:solidFill>
                <a:srgbClr val="FF00FF"/>
              </a:solidFill>
            </a:endParaRPr>
          </a:p>
          <a:p>
            <a:pPr indent="0" lvl="0" marL="457200" rtl="0" algn="l">
              <a:lnSpc>
                <a:spcPct val="100000"/>
              </a:lnSpc>
              <a:spcBef>
                <a:spcPts val="0"/>
              </a:spcBef>
              <a:spcAft>
                <a:spcPts val="0"/>
              </a:spcAft>
              <a:buClr>
                <a:schemeClr val="dk1"/>
              </a:buClr>
              <a:buSzPts val="1100"/>
              <a:buFont typeface="Arial"/>
              <a:buNone/>
            </a:pPr>
            <a:r>
              <a:rPr lang="en-GB"/>
              <a:t>And one little mouth that likes to eat. </a:t>
            </a:r>
            <a:r>
              <a:rPr i="1" lang="en-GB">
                <a:solidFill>
                  <a:srgbClr val="FF00FF"/>
                </a:solidFill>
              </a:rPr>
              <a:t>(make nom nom noises)</a:t>
            </a:r>
            <a:endParaRPr i="1">
              <a:solidFill>
                <a:srgbClr val="FF00FF"/>
              </a:solidFill>
            </a:endParaRPr>
          </a:p>
          <a:p>
            <a:pPr indent="0" lvl="0" marL="0" rtl="0" algn="l">
              <a:lnSpc>
                <a:spcPct val="100000"/>
              </a:lnSpc>
              <a:spcBef>
                <a:spcPts val="0"/>
              </a:spcBef>
              <a:spcAft>
                <a:spcPts val="0"/>
              </a:spcAft>
              <a:buSzPts val="1100"/>
              <a:buNone/>
            </a:pPr>
            <a:r>
              <a:t/>
            </a:r>
            <a:endParaRPr i="1">
              <a:solidFill>
                <a:srgbClr val="FF00FF"/>
              </a:solidFill>
            </a:endParaRPr>
          </a:p>
          <a:p>
            <a:pPr indent="0" lvl="0" marL="0" rtl="0" algn="l">
              <a:lnSpc>
                <a:spcPct val="100000"/>
              </a:lnSpc>
              <a:spcBef>
                <a:spcPts val="0"/>
              </a:spcBef>
              <a:spcAft>
                <a:spcPts val="0"/>
              </a:spcAft>
              <a:buClr>
                <a:schemeClr val="dk1"/>
              </a:buClr>
              <a:buSzPts val="1100"/>
              <a:buFont typeface="Arial"/>
              <a:buNone/>
            </a:pPr>
            <a:r>
              <a:rPr i="1" lang="en-GB">
                <a:solidFill>
                  <a:srgbClr val="FF00FF"/>
                </a:solidFill>
              </a:rPr>
              <a:t>(Repeat)</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Here’s another song about body parts:</a:t>
            </a:r>
            <a:endParaRPr/>
          </a:p>
          <a:p>
            <a:pPr indent="0" lvl="0" marL="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Clr>
                <a:schemeClr val="dk1"/>
              </a:buClr>
              <a:buSzPts val="1100"/>
              <a:buFont typeface="Arial"/>
              <a:buNone/>
            </a:pPr>
            <a:r>
              <a:rPr lang="en-GB"/>
              <a:t>Put your finger in the air, in the air. </a:t>
            </a:r>
            <a:r>
              <a:rPr i="1" lang="en-GB">
                <a:solidFill>
                  <a:srgbClr val="FF00FF"/>
                </a:solidFill>
              </a:rPr>
              <a:t>(2x)</a:t>
            </a:r>
            <a:endParaRPr i="1">
              <a:solidFill>
                <a:srgbClr val="FF00FF"/>
              </a:solidFill>
            </a:endParaRPr>
          </a:p>
          <a:p>
            <a:pPr indent="0" lvl="0" marL="457200" rtl="0" algn="l">
              <a:lnSpc>
                <a:spcPct val="100000"/>
              </a:lnSpc>
              <a:spcBef>
                <a:spcPts val="0"/>
              </a:spcBef>
              <a:spcAft>
                <a:spcPts val="0"/>
              </a:spcAft>
              <a:buClr>
                <a:schemeClr val="dk1"/>
              </a:buClr>
              <a:buSzPts val="1100"/>
              <a:buFont typeface="Arial"/>
              <a:buNone/>
            </a:pPr>
            <a:r>
              <a:rPr lang="en-GB"/>
              <a:t>Put your finger in the air.</a:t>
            </a:r>
            <a:endParaRPr/>
          </a:p>
          <a:p>
            <a:pPr indent="0" lvl="0" marL="457200" rtl="0" algn="l">
              <a:lnSpc>
                <a:spcPct val="100000"/>
              </a:lnSpc>
              <a:spcBef>
                <a:spcPts val="0"/>
              </a:spcBef>
              <a:spcAft>
                <a:spcPts val="0"/>
              </a:spcAft>
              <a:buClr>
                <a:schemeClr val="dk1"/>
              </a:buClr>
              <a:buSzPts val="1100"/>
              <a:buFont typeface="Arial"/>
              <a:buNone/>
            </a:pPr>
            <a:r>
              <a:rPr lang="en-GB"/>
              <a:t>And wave it way up there.</a:t>
            </a:r>
            <a:endParaRPr/>
          </a:p>
          <a:p>
            <a:pPr indent="0" lvl="0" marL="457200" rtl="0" algn="l">
              <a:lnSpc>
                <a:spcPct val="100000"/>
              </a:lnSpc>
              <a:spcBef>
                <a:spcPts val="0"/>
              </a:spcBef>
              <a:spcAft>
                <a:spcPts val="0"/>
              </a:spcAft>
              <a:buClr>
                <a:schemeClr val="dk1"/>
              </a:buClr>
              <a:buSzPts val="1100"/>
              <a:buFont typeface="Arial"/>
              <a:buNone/>
            </a:pPr>
            <a:r>
              <a:rPr lang="en-GB"/>
              <a:t>Put your finger in the air, in the air.</a:t>
            </a:r>
            <a:endParaRPr/>
          </a:p>
          <a:p>
            <a:pPr indent="0" lvl="0" marL="45720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Clr>
                <a:schemeClr val="dk1"/>
              </a:buClr>
              <a:buSzPts val="1100"/>
              <a:buFont typeface="Arial"/>
              <a:buNone/>
            </a:pPr>
            <a:r>
              <a:rPr lang="en-GB"/>
              <a:t>Put your finger on your nose, on your nose. </a:t>
            </a:r>
            <a:r>
              <a:rPr i="1" lang="en-GB">
                <a:solidFill>
                  <a:srgbClr val="FF00FF"/>
                </a:solidFill>
              </a:rPr>
              <a:t>(2x)</a:t>
            </a:r>
            <a:endParaRPr i="1">
              <a:solidFill>
                <a:srgbClr val="FF00FF"/>
              </a:solidFill>
            </a:endParaRPr>
          </a:p>
          <a:p>
            <a:pPr indent="0" lvl="0" marL="457200" rtl="0" algn="l">
              <a:lnSpc>
                <a:spcPct val="100000"/>
              </a:lnSpc>
              <a:spcBef>
                <a:spcPts val="0"/>
              </a:spcBef>
              <a:spcAft>
                <a:spcPts val="0"/>
              </a:spcAft>
              <a:buClr>
                <a:schemeClr val="dk1"/>
              </a:buClr>
              <a:buSzPts val="1100"/>
              <a:buFont typeface="Arial"/>
              <a:buNone/>
            </a:pPr>
            <a:r>
              <a:rPr lang="en-GB"/>
              <a:t>Put your finger on your nose.</a:t>
            </a:r>
            <a:endParaRPr/>
          </a:p>
          <a:p>
            <a:pPr indent="0" lvl="0" marL="457200" rtl="0" algn="l">
              <a:lnSpc>
                <a:spcPct val="100000"/>
              </a:lnSpc>
              <a:spcBef>
                <a:spcPts val="0"/>
              </a:spcBef>
              <a:spcAft>
                <a:spcPts val="0"/>
              </a:spcAft>
              <a:buClr>
                <a:schemeClr val="dk1"/>
              </a:buClr>
              <a:buSzPts val="1100"/>
              <a:buFont typeface="Arial"/>
              <a:buNone/>
            </a:pPr>
            <a:r>
              <a:rPr lang="en-GB"/>
              <a:t>Now touch it to your toes,</a:t>
            </a:r>
            <a:endParaRPr/>
          </a:p>
          <a:p>
            <a:pPr indent="0" lvl="0" marL="457200" rtl="0" algn="l">
              <a:lnSpc>
                <a:spcPct val="100000"/>
              </a:lnSpc>
              <a:spcBef>
                <a:spcPts val="0"/>
              </a:spcBef>
              <a:spcAft>
                <a:spcPts val="0"/>
              </a:spcAft>
              <a:buClr>
                <a:schemeClr val="dk1"/>
              </a:buClr>
              <a:buSzPts val="1100"/>
              <a:buFont typeface="Arial"/>
              <a:buNone/>
            </a:pPr>
            <a:r>
              <a:rPr lang="en-GB"/>
              <a:t>Put your finger on your nose, on your nose.</a:t>
            </a:r>
            <a:endParaRPr/>
          </a:p>
          <a:p>
            <a:pPr indent="0" lvl="0" marL="45720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Clr>
                <a:schemeClr val="dk1"/>
              </a:buClr>
              <a:buSzPts val="1100"/>
              <a:buFont typeface="Arial"/>
              <a:buNone/>
            </a:pPr>
            <a:r>
              <a:rPr lang="en-GB"/>
              <a:t>Put your finger on your knee, on your knee. </a:t>
            </a:r>
            <a:r>
              <a:rPr i="1" lang="en-GB">
                <a:solidFill>
                  <a:srgbClr val="FF00FF"/>
                </a:solidFill>
              </a:rPr>
              <a:t>(2x)</a:t>
            </a:r>
            <a:endParaRPr i="1">
              <a:solidFill>
                <a:srgbClr val="FF00FF"/>
              </a:solidFill>
            </a:endParaRPr>
          </a:p>
          <a:p>
            <a:pPr indent="0" lvl="0" marL="457200" rtl="0" algn="l">
              <a:lnSpc>
                <a:spcPct val="100000"/>
              </a:lnSpc>
              <a:spcBef>
                <a:spcPts val="0"/>
              </a:spcBef>
              <a:spcAft>
                <a:spcPts val="0"/>
              </a:spcAft>
              <a:buClr>
                <a:schemeClr val="dk1"/>
              </a:buClr>
              <a:buSzPts val="1100"/>
              <a:buFont typeface="Arial"/>
              <a:buNone/>
            </a:pPr>
            <a:r>
              <a:rPr lang="en-GB"/>
              <a:t>Put your finger on your knee.</a:t>
            </a:r>
            <a:endParaRPr/>
          </a:p>
          <a:p>
            <a:pPr indent="0" lvl="0" marL="457200" rtl="0" algn="l">
              <a:lnSpc>
                <a:spcPct val="100000"/>
              </a:lnSpc>
              <a:spcBef>
                <a:spcPts val="0"/>
              </a:spcBef>
              <a:spcAft>
                <a:spcPts val="0"/>
              </a:spcAft>
              <a:buClr>
                <a:schemeClr val="dk1"/>
              </a:buClr>
              <a:buSzPts val="1100"/>
              <a:buFont typeface="Arial"/>
              <a:buNone/>
            </a:pPr>
            <a:r>
              <a:rPr lang="en-GB"/>
              <a:t>Count together: one, two three.</a:t>
            </a:r>
            <a:endParaRPr/>
          </a:p>
          <a:p>
            <a:pPr indent="0" lvl="0" marL="457200" rtl="0" algn="l">
              <a:lnSpc>
                <a:spcPct val="100000"/>
              </a:lnSpc>
              <a:spcBef>
                <a:spcPts val="0"/>
              </a:spcBef>
              <a:spcAft>
                <a:spcPts val="0"/>
              </a:spcAft>
              <a:buClr>
                <a:schemeClr val="dk1"/>
              </a:buClr>
              <a:buSzPts val="1100"/>
              <a:buFont typeface="Arial"/>
              <a:buNone/>
            </a:pPr>
            <a:r>
              <a:rPr lang="en-GB"/>
              <a:t>Put your finger on your knee, on your knee.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Sing these songs as much as you like. Children learn more each time they hear a song, a rhyme, a word or a story. They won’t get bored! The more you sing to them, the better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Janet Wong’s poem, “Ways to Say Hello” uses rich words to describe ways that body parts move. Acting it out shows your baby what the words mean. Make the movements yourself or help your baby to make the movements!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Foot wave</a:t>
            </a:r>
            <a:endParaRPr/>
          </a:p>
          <a:p>
            <a:pPr indent="0" lvl="0" marL="0" rtl="0" algn="l">
              <a:lnSpc>
                <a:spcPct val="100000"/>
              </a:lnSpc>
              <a:spcBef>
                <a:spcPts val="0"/>
              </a:spcBef>
              <a:spcAft>
                <a:spcPts val="0"/>
              </a:spcAft>
              <a:buClr>
                <a:schemeClr val="dk1"/>
              </a:buClr>
              <a:buSzPts val="1100"/>
              <a:buFont typeface="Arial"/>
              <a:buNone/>
            </a:pPr>
            <a:r>
              <a:rPr lang="en-GB"/>
              <a:t>air bump</a:t>
            </a:r>
            <a:endParaRPr/>
          </a:p>
          <a:p>
            <a:pPr indent="0" lvl="0" marL="0" rtl="0" algn="l">
              <a:lnSpc>
                <a:spcPct val="100000"/>
              </a:lnSpc>
              <a:spcBef>
                <a:spcPts val="0"/>
              </a:spcBef>
              <a:spcAft>
                <a:spcPts val="0"/>
              </a:spcAft>
              <a:buClr>
                <a:schemeClr val="dk1"/>
              </a:buClr>
              <a:buSzPts val="1100"/>
              <a:buFont typeface="Arial"/>
              <a:buNone/>
            </a:pPr>
            <a:r>
              <a:rPr lang="en-GB"/>
              <a:t>jazz hands</a:t>
            </a:r>
            <a:endParaRPr/>
          </a:p>
          <a:p>
            <a:pPr indent="0" lvl="0" marL="0" rtl="0" algn="l">
              <a:lnSpc>
                <a:spcPct val="100000"/>
              </a:lnSpc>
              <a:spcBef>
                <a:spcPts val="0"/>
              </a:spcBef>
              <a:spcAft>
                <a:spcPts val="0"/>
              </a:spcAft>
              <a:buClr>
                <a:schemeClr val="dk1"/>
              </a:buClr>
              <a:buSzPts val="1100"/>
              <a:buFont typeface="Arial"/>
              <a:buNone/>
            </a:pPr>
            <a:r>
              <a:rPr lang="en-GB"/>
              <a:t>heart thump</a:t>
            </a:r>
            <a:endParaRPr/>
          </a:p>
          <a:p>
            <a:pPr indent="0" lvl="0" marL="0" rtl="0" algn="l">
              <a:lnSpc>
                <a:spcPct val="100000"/>
              </a:lnSpc>
              <a:spcBef>
                <a:spcPts val="0"/>
              </a:spcBef>
              <a:spcAft>
                <a:spcPts val="0"/>
              </a:spcAft>
              <a:buClr>
                <a:schemeClr val="dk1"/>
              </a:buClr>
              <a:buSzPts val="1100"/>
              <a:buFont typeface="Arial"/>
              <a:buNone/>
            </a:pPr>
            <a:r>
              <a:rPr lang="en-GB"/>
              <a:t>thumbs up</a:t>
            </a:r>
            <a:endParaRPr/>
          </a:p>
          <a:p>
            <a:pPr indent="0" lvl="0" marL="0" rtl="0" algn="l">
              <a:lnSpc>
                <a:spcPct val="100000"/>
              </a:lnSpc>
              <a:spcBef>
                <a:spcPts val="0"/>
              </a:spcBef>
              <a:spcAft>
                <a:spcPts val="0"/>
              </a:spcAft>
              <a:buClr>
                <a:schemeClr val="dk1"/>
              </a:buClr>
              <a:buSzPts val="1100"/>
              <a:buFont typeface="Arial"/>
              <a:buNone/>
            </a:pPr>
            <a:r>
              <a:rPr lang="en-GB"/>
              <a:t>clap hello</a:t>
            </a:r>
            <a:endParaRPr/>
          </a:p>
          <a:p>
            <a:pPr indent="0" lvl="0" marL="0" rtl="0" algn="l">
              <a:lnSpc>
                <a:spcPct val="100000"/>
              </a:lnSpc>
              <a:spcBef>
                <a:spcPts val="0"/>
              </a:spcBef>
              <a:spcAft>
                <a:spcPts val="0"/>
              </a:spcAft>
              <a:buClr>
                <a:schemeClr val="dk1"/>
              </a:buClr>
              <a:buSzPts val="1100"/>
              <a:buFont typeface="Arial"/>
              <a:buNone/>
            </a:pPr>
            <a:r>
              <a:rPr lang="en-GB"/>
              <a:t>chicken wing elbow</a:t>
            </a:r>
            <a:endParaRPr/>
          </a:p>
          <a:p>
            <a:pPr indent="0" lvl="0" marL="0" rtl="0" algn="l">
              <a:lnSpc>
                <a:spcPct val="100000"/>
              </a:lnSpc>
              <a:spcBef>
                <a:spcPts val="0"/>
              </a:spcBef>
              <a:spcAft>
                <a:spcPts val="0"/>
              </a:spcAft>
              <a:buClr>
                <a:schemeClr val="dk1"/>
              </a:buClr>
              <a:buSzPts val="1100"/>
              <a:buFont typeface="Arial"/>
              <a:buNone/>
            </a:pPr>
            <a:r>
              <a:rPr lang="en-GB"/>
              <a:t>rabbit ears</a:t>
            </a:r>
            <a:endParaRPr/>
          </a:p>
          <a:p>
            <a:pPr indent="0" lvl="0" marL="0" rtl="0" algn="l">
              <a:lnSpc>
                <a:spcPct val="100000"/>
              </a:lnSpc>
              <a:spcBef>
                <a:spcPts val="0"/>
              </a:spcBef>
              <a:spcAft>
                <a:spcPts val="0"/>
              </a:spcAft>
              <a:buClr>
                <a:schemeClr val="dk1"/>
              </a:buClr>
              <a:buSzPts val="1100"/>
              <a:buFont typeface="Arial"/>
              <a:buNone/>
            </a:pPr>
            <a:r>
              <a:rPr lang="en-GB"/>
              <a:t>fish face</a:t>
            </a:r>
            <a:endParaRPr/>
          </a:p>
          <a:p>
            <a:pPr indent="0" lvl="0" marL="0" rtl="0" algn="l">
              <a:lnSpc>
                <a:spcPct val="100000"/>
              </a:lnSpc>
              <a:spcBef>
                <a:spcPts val="0"/>
              </a:spcBef>
              <a:spcAft>
                <a:spcPts val="0"/>
              </a:spcAft>
              <a:buClr>
                <a:schemeClr val="dk1"/>
              </a:buClr>
              <a:buSzPts val="1100"/>
              <a:buFont typeface="Arial"/>
              <a:buNone/>
            </a:pPr>
            <a:r>
              <a:rPr lang="en-GB"/>
              <a:t>I bring you greetings</a:t>
            </a:r>
            <a:endParaRPr/>
          </a:p>
          <a:p>
            <a:pPr indent="0" lvl="0" marL="0" rtl="0" algn="l">
              <a:lnSpc>
                <a:spcPct val="100000"/>
              </a:lnSpc>
              <a:spcBef>
                <a:spcPts val="0"/>
              </a:spcBef>
              <a:spcAft>
                <a:spcPts val="0"/>
              </a:spcAft>
              <a:buSzPts val="1100"/>
              <a:buNone/>
            </a:pPr>
            <a:r>
              <a:rPr lang="en-GB"/>
              <a:t>from inner space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 Let’s end the poem with a big hug, giving our babies a warm and safe inner space. </a:t>
            </a:r>
            <a:r>
              <a:rPr i="1" lang="en-GB">
                <a:solidFill>
                  <a:srgbClr val="FF00FF"/>
                </a:solidFill>
              </a:rPr>
              <a:t>(Hug!) </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And again! </a:t>
            </a:r>
            <a:r>
              <a:rPr i="1" lang="en-GB">
                <a:solidFill>
                  <a:srgbClr val="FF00FF"/>
                </a:solidFill>
              </a:rPr>
              <a:t>(Repeat)</a:t>
            </a:r>
            <a:r>
              <a:rPr lang="en-GB"/>
              <a: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Here’s one more song that names body parts and what they do</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t>• “Can You Kick with Two Feet?”</a:t>
            </a:r>
            <a:endParaRPr/>
          </a:p>
          <a:p>
            <a:pPr indent="0" lvl="0" marL="0" rtl="0" algn="l">
              <a:lnSpc>
                <a:spcPct val="100000"/>
              </a:lnSpc>
              <a:spcBef>
                <a:spcPts val="0"/>
              </a:spcBef>
              <a:spcAft>
                <a:spcPts val="0"/>
              </a:spcAft>
              <a:buClr>
                <a:schemeClr val="dk1"/>
              </a:buClr>
              <a:buSzPts val="1100"/>
              <a:buFont typeface="Arial"/>
              <a:buNone/>
            </a:pPr>
            <a:r>
              <a:rPr lang="en-GB"/>
              <a:t>• Repeating songs and stories helps your baby learn.</a:t>
            </a:r>
            <a:endParaRPr/>
          </a:p>
          <a:p>
            <a:pPr indent="0" lvl="0" marL="0" rtl="0" algn="l">
              <a:lnSpc>
                <a:spcPct val="100000"/>
              </a:lnSpc>
              <a:spcBef>
                <a:spcPts val="0"/>
              </a:spcBef>
              <a:spcAft>
                <a:spcPts val="0"/>
              </a:spcAft>
              <a:buClr>
                <a:schemeClr val="dk1"/>
              </a:buClr>
              <a:buSzPts val="1100"/>
              <a:buFont typeface="Arial"/>
              <a:buNone/>
            </a:pPr>
            <a:r>
              <a:rPr lang="en-GB"/>
              <a:t>• Steady beats are reassuring, bounces are fun.</a:t>
            </a:r>
            <a:endParaRPr/>
          </a:p>
          <a:p>
            <a:pPr indent="0" lvl="0" marL="0" rtl="0" algn="l">
              <a:lnSpc>
                <a:spcPct val="100000"/>
              </a:lnSpc>
              <a:spcBef>
                <a:spcPts val="0"/>
              </a:spcBef>
              <a:spcAft>
                <a:spcPts val="0"/>
              </a:spcAft>
              <a:buClr>
                <a:schemeClr val="dk1"/>
              </a:buClr>
              <a:buSzPts val="1100"/>
              <a:buFont typeface="Arial"/>
              <a:buNone/>
            </a:pPr>
            <a:r>
              <a:rPr lang="en-GB"/>
              <a:t>• Drum Sequence</a:t>
            </a:r>
            <a:endParaRPr/>
          </a:p>
          <a:p>
            <a:pPr indent="0" lvl="0" marL="0" rtl="0" algn="l">
              <a:lnSpc>
                <a:spcPct val="100000"/>
              </a:lnSpc>
              <a:spcBef>
                <a:spcPts val="0"/>
              </a:spcBef>
              <a:spcAft>
                <a:spcPts val="0"/>
              </a:spcAft>
              <a:buClr>
                <a:schemeClr val="dk1"/>
              </a:buClr>
              <a:buSzPts val="1100"/>
              <a:buFont typeface="Arial"/>
              <a:buNone/>
            </a:pPr>
            <a:r>
              <a:rPr lang="en-GB"/>
              <a:t>• “Rum Pum Pum, This is My Drum!”</a:t>
            </a:r>
            <a:endParaRPr/>
          </a:p>
          <a:p>
            <a:pPr indent="0" lvl="0" marL="0" rtl="0" algn="l">
              <a:lnSpc>
                <a:spcPct val="100000"/>
              </a:lnSpc>
              <a:spcBef>
                <a:spcPts val="0"/>
              </a:spcBef>
              <a:spcAft>
                <a:spcPts val="0"/>
              </a:spcAft>
              <a:buClr>
                <a:schemeClr val="dk1"/>
              </a:buClr>
              <a:buSzPts val="1100"/>
              <a:buFont typeface="Arial"/>
              <a:buNone/>
            </a:pPr>
            <a:r>
              <a:rPr lang="en-GB"/>
              <a:t>• What’s your name?</a:t>
            </a:r>
            <a:endParaRPr/>
          </a:p>
          <a:p>
            <a:pPr indent="0" lvl="0" marL="0" rtl="0" algn="l">
              <a:lnSpc>
                <a:spcPct val="100000"/>
              </a:lnSpc>
              <a:spcBef>
                <a:spcPts val="0"/>
              </a:spcBef>
              <a:spcAft>
                <a:spcPts val="0"/>
              </a:spcAft>
              <a:buClr>
                <a:schemeClr val="dk1"/>
              </a:buClr>
              <a:buSzPts val="1100"/>
              <a:buFont typeface="Arial"/>
              <a:buNone/>
            </a:pPr>
            <a:r>
              <a:rPr lang="en-GB"/>
              <a:t>• Tapping out the sounds in words = hearing syllables</a:t>
            </a:r>
            <a:endParaRPr/>
          </a:p>
          <a:p>
            <a:pPr indent="0" lvl="0" marL="0" rtl="0" algn="l">
              <a:lnSpc>
                <a:spcPct val="100000"/>
              </a:lnSpc>
              <a:spcBef>
                <a:spcPts val="0"/>
              </a:spcBef>
              <a:spcAft>
                <a:spcPts val="0"/>
              </a:spcAft>
              <a:buClr>
                <a:schemeClr val="dk1"/>
              </a:buClr>
              <a:buSzPts val="1100"/>
              <a:buFont typeface="Arial"/>
              <a:buNone/>
            </a:pPr>
            <a:r>
              <a:rPr lang="en-GB"/>
              <a:t>*****</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SzPts val="1100"/>
              <a:buNone/>
            </a:pPr>
            <a:r>
              <a:rPr lang="en-GB"/>
              <a:t>Can you kick with two feet, two feet, two feet?</a:t>
            </a:r>
            <a:endParaRPr/>
          </a:p>
          <a:p>
            <a:pPr indent="0" lvl="0" marL="457200" rtl="0" algn="l">
              <a:lnSpc>
                <a:spcPct val="100000"/>
              </a:lnSpc>
              <a:spcBef>
                <a:spcPts val="0"/>
              </a:spcBef>
              <a:spcAft>
                <a:spcPts val="0"/>
              </a:spcAft>
              <a:buSzPts val="1100"/>
              <a:buNone/>
            </a:pPr>
            <a:r>
              <a:rPr lang="en-GB"/>
              <a:t>Can you kick with two feet, kick, kick, kick, kick, kick.</a:t>
            </a:r>
            <a:endParaRPr/>
          </a:p>
          <a:p>
            <a:pPr indent="0" lvl="0" marL="45720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SzPts val="1100"/>
              <a:buNone/>
            </a:pPr>
            <a:r>
              <a:rPr lang="en-GB"/>
              <a:t>Can you clap with two hands, two hands, two hands?</a:t>
            </a:r>
            <a:endParaRPr/>
          </a:p>
          <a:p>
            <a:pPr indent="0" lvl="0" marL="457200" rtl="0" algn="l">
              <a:lnSpc>
                <a:spcPct val="100000"/>
              </a:lnSpc>
              <a:spcBef>
                <a:spcPts val="0"/>
              </a:spcBef>
              <a:spcAft>
                <a:spcPts val="0"/>
              </a:spcAft>
              <a:buSzPts val="1100"/>
              <a:buNone/>
            </a:pPr>
            <a:r>
              <a:rPr lang="en-GB"/>
              <a:t>Can you clap with two hands, clap, clap, clap, clap, clap.</a:t>
            </a:r>
            <a:endParaRPr/>
          </a:p>
          <a:p>
            <a:pPr indent="0" lvl="0" marL="45720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Clr>
                <a:schemeClr val="dk1"/>
              </a:buClr>
              <a:buSzPts val="1100"/>
              <a:buFont typeface="Arial"/>
              <a:buNone/>
            </a:pPr>
            <a:r>
              <a:rPr lang="en-GB"/>
              <a:t>Can you wave with two arms, two arms, two arms? </a:t>
            </a:r>
            <a:endParaRPr/>
          </a:p>
          <a:p>
            <a:pPr indent="0" lvl="0" marL="457200" rtl="0" algn="l">
              <a:lnSpc>
                <a:spcPct val="100000"/>
              </a:lnSpc>
              <a:spcBef>
                <a:spcPts val="0"/>
              </a:spcBef>
              <a:spcAft>
                <a:spcPts val="0"/>
              </a:spcAft>
              <a:buClr>
                <a:schemeClr val="dk1"/>
              </a:buClr>
              <a:buSzPts val="1100"/>
              <a:buFont typeface="Arial"/>
              <a:buNone/>
            </a:pPr>
            <a:r>
              <a:rPr lang="en-GB"/>
              <a:t>Can you wave with two arms, wave, wave, wave, wave, wave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i="1" lang="en-GB">
                <a:solidFill>
                  <a:srgbClr val="FF00FF"/>
                </a:solidFill>
              </a:rPr>
              <a:t>(Continue with: wiggle with ten fingers, kiss with two lips, etc.) </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Sing this often and you’ll see your baby start to imitate your gestures. When you read books or sing songs over and over, your baby soon learns what comes next. The repetition will familiarize your baby with all of the repeated elements.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i="1" lang="en-GB">
                <a:solidFill>
                  <a:srgbClr val="FF00FF"/>
                </a:solidFill>
              </a:rPr>
              <a:t>Take out a tambourine or hand drum. </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Let’s take out the </a:t>
            </a:r>
            <a:r>
              <a:rPr i="1" lang="en-GB"/>
              <a:t>Hello, My World Book</a:t>
            </a:r>
            <a:r>
              <a:rPr lang="en-GB"/>
              <a:t>. Let’s use our imagination and pretend that our books are drums. </a:t>
            </a:r>
            <a:endParaRPr/>
          </a:p>
          <a:p>
            <a:pPr indent="0" lvl="0" marL="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Clr>
                <a:schemeClr val="dk1"/>
              </a:buClr>
              <a:buSzPts val="1100"/>
              <a:buFont typeface="Arial"/>
              <a:buNone/>
            </a:pPr>
            <a:r>
              <a:rPr lang="en-GB"/>
              <a:t>Rum pum pum. This is my drum. </a:t>
            </a:r>
            <a:r>
              <a:rPr i="1" lang="en-GB">
                <a:solidFill>
                  <a:srgbClr val="FF00FF"/>
                </a:solidFill>
              </a:rPr>
              <a:t>(Tap to the beat.)</a:t>
            </a:r>
            <a:endParaRPr i="1">
              <a:solidFill>
                <a:srgbClr val="FF00FF"/>
              </a:solidFill>
            </a:endParaRPr>
          </a:p>
          <a:p>
            <a:pPr indent="0" lvl="0" marL="457200" rtl="0" algn="l">
              <a:lnSpc>
                <a:spcPct val="100000"/>
              </a:lnSpc>
              <a:spcBef>
                <a:spcPts val="0"/>
              </a:spcBef>
              <a:spcAft>
                <a:spcPts val="0"/>
              </a:spcAft>
              <a:buClr>
                <a:schemeClr val="dk1"/>
              </a:buClr>
              <a:buSzPts val="1100"/>
              <a:buFont typeface="Arial"/>
              <a:buNone/>
            </a:pPr>
            <a:r>
              <a:rPr lang="en-GB"/>
              <a:t>Rum pum pum. This is my drum.</a:t>
            </a:r>
            <a:endParaRPr/>
          </a:p>
          <a:p>
            <a:pPr indent="0" lvl="0" marL="457200" rtl="0" algn="l">
              <a:lnSpc>
                <a:spcPct val="100000"/>
              </a:lnSpc>
              <a:spcBef>
                <a:spcPts val="0"/>
              </a:spcBef>
              <a:spcAft>
                <a:spcPts val="0"/>
              </a:spcAft>
              <a:buClr>
                <a:schemeClr val="dk1"/>
              </a:buClr>
              <a:buSzPts val="1100"/>
              <a:buFont typeface="Arial"/>
              <a:buNone/>
            </a:pPr>
            <a:r>
              <a:rPr lang="en-GB"/>
              <a:t>My name is _____. What’s your name? </a:t>
            </a:r>
            <a:r>
              <a:rPr i="1" lang="en-GB">
                <a:solidFill>
                  <a:srgbClr val="FF00FF"/>
                </a:solidFill>
              </a:rPr>
              <a:t>(Tap your name with syllables on the drum. )</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If we were together, I would I walk around the circle and ask each baby to tap his or her name on the drum with syllables, with your help. For instance, Joe would just be Joe, but Shaniqua would be Sha-ni-qua with three syllables. </a:t>
            </a:r>
            <a:r>
              <a:rPr i="1" lang="en-GB">
                <a:solidFill>
                  <a:srgbClr val="FF00FF"/>
                </a:solidFill>
              </a:rPr>
              <a:t>(Demonstrate as you say the names.) </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Tapping out names helps children to become aware of syllables and the sounds in words. What word do babies know best? Their own name! So, please unmute yourselves. After I tap out my own name, I’ll call each adult’s name one by one and recite Rum Pum pum. When it’s your turn, please </a:t>
            </a:r>
            <a:r>
              <a:rPr lang="en-GB">
                <a:solidFill>
                  <a:schemeClr val="dk1"/>
                </a:solidFill>
              </a:rPr>
              <a:t>use </a:t>
            </a:r>
            <a:r>
              <a:rPr i="1" lang="en-GB">
                <a:solidFill>
                  <a:schemeClr val="dk1"/>
                </a:solidFill>
              </a:rPr>
              <a:t>Hello, My World </a:t>
            </a:r>
            <a:r>
              <a:rPr lang="en-GB">
                <a:solidFill>
                  <a:schemeClr val="dk1"/>
                </a:solidFill>
              </a:rPr>
              <a:t> as a drum and do this rhyme along with me.</a:t>
            </a:r>
            <a:r>
              <a:rPr lang="en-GB"/>
              <a:t> Tap your name on the drum, and then gently lift your baby’s hand and help them tap out their own names, too. That way, they feel the syllables as well as hearing them. </a:t>
            </a:r>
            <a:endParaRPr/>
          </a:p>
          <a:p>
            <a:pPr indent="0" lvl="0" marL="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Rum pum pum. This is my drum. </a:t>
            </a:r>
            <a:r>
              <a:rPr i="1" lang="en-GB">
                <a:solidFill>
                  <a:srgbClr val="FF00FF"/>
                </a:solidFill>
              </a:rPr>
              <a:t>(Tap to the beat.)</a:t>
            </a:r>
            <a:endParaRPr i="1">
              <a:solidFill>
                <a:srgbClr val="FF00FF"/>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Rum pum pum. This is my drum.</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My name is _____. What’s your name? </a:t>
            </a:r>
            <a:r>
              <a:rPr i="1" lang="en-GB">
                <a:solidFill>
                  <a:srgbClr val="FF00FF"/>
                </a:solidFill>
              </a:rPr>
              <a:t>(Tap your name with syllables on the drum.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What’s your name? </a:t>
            </a:r>
            <a:r>
              <a:rPr i="1" lang="en-GB">
                <a:solidFill>
                  <a:srgbClr val="FF00FF"/>
                </a:solidFill>
              </a:rPr>
              <a:t>(Hold out drum and pause for an answer)</a:t>
            </a:r>
            <a:endParaRPr i="1">
              <a:solidFill>
                <a:srgbClr val="FF00FF"/>
              </a:solidFill>
            </a:endParaRPr>
          </a:p>
          <a:p>
            <a:pPr indent="0" lvl="0" marL="0" rtl="0" algn="l">
              <a:lnSpc>
                <a:spcPct val="100000"/>
              </a:lnSpc>
              <a:spcBef>
                <a:spcPts val="0"/>
              </a:spcBef>
              <a:spcAft>
                <a:spcPts val="0"/>
              </a:spcAft>
              <a:buClr>
                <a:schemeClr val="dk1"/>
              </a:buClr>
              <a:buSzPts val="1100"/>
              <a:buFont typeface="Arial"/>
              <a:buNone/>
            </a:pPr>
            <a:r>
              <a:rPr lang="en-GB"/>
              <a:t>Hello, ___.</a:t>
            </a:r>
            <a:r>
              <a:rPr i="1" lang="en-GB">
                <a:solidFill>
                  <a:srgbClr val="FF00FF"/>
                </a:solidFill>
              </a:rPr>
              <a:t>(If you hear the spoken name, then repeat it back)</a:t>
            </a:r>
            <a:endParaRPr i="1">
              <a:solidFill>
                <a:srgbClr val="FF00FF"/>
              </a:solidFill>
            </a:endParaRPr>
          </a:p>
          <a:p>
            <a:pPr indent="0" lvl="0" marL="0" rtl="0" algn="l">
              <a:lnSpc>
                <a:spcPct val="100000"/>
              </a:lnSpc>
              <a:spcBef>
                <a:spcPts val="0"/>
              </a:spcBef>
              <a:spcAft>
                <a:spcPts val="0"/>
              </a:spcAft>
              <a:buClr>
                <a:schemeClr val="dk1"/>
              </a:buClr>
              <a:buSzPts val="1100"/>
              <a:buFont typeface="Arial"/>
              <a:buNone/>
            </a:pPr>
            <a:r>
              <a:rPr lang="en-GB"/>
              <a:t>What’s your name? </a:t>
            </a:r>
            <a:r>
              <a:rPr i="1" lang="en-GB">
                <a:solidFill>
                  <a:srgbClr val="FF00FF"/>
                </a:solidFill>
              </a:rPr>
              <a:t>(Hold out drum and pause for an answer. If you don’t hear the name, just give a greeting)</a:t>
            </a:r>
            <a:endParaRPr i="1">
              <a:solidFill>
                <a:srgbClr val="FF00FF"/>
              </a:solidFill>
            </a:endParaRPr>
          </a:p>
          <a:p>
            <a:pPr indent="0" lvl="0" marL="0" rtl="0" algn="l">
              <a:lnSpc>
                <a:spcPct val="100000"/>
              </a:lnSpc>
              <a:spcBef>
                <a:spcPts val="0"/>
              </a:spcBef>
              <a:spcAft>
                <a:spcPts val="0"/>
              </a:spcAft>
              <a:buClr>
                <a:schemeClr val="dk1"/>
              </a:buClr>
              <a:buSzPts val="1100"/>
              <a:buFont typeface="Arial"/>
              <a:buNone/>
            </a:pPr>
            <a:r>
              <a:rPr lang="en-GB"/>
              <a:t>I’m so glad you’re here.</a:t>
            </a:r>
            <a:endParaRPr/>
          </a:p>
          <a:p>
            <a:pPr indent="0" lvl="0" marL="0" rtl="0" algn="l">
              <a:lnSpc>
                <a:spcPct val="100000"/>
              </a:lnSpc>
              <a:spcBef>
                <a:spcPts val="0"/>
              </a:spcBef>
              <a:spcAft>
                <a:spcPts val="0"/>
              </a:spcAft>
              <a:buClr>
                <a:schemeClr val="dk1"/>
              </a:buClr>
              <a:buSzPts val="1100"/>
              <a:buFont typeface="Arial"/>
              <a:buNone/>
            </a:pPr>
            <a:r>
              <a:rPr lang="en-GB"/>
              <a:t>What’s your name?</a:t>
            </a:r>
            <a:r>
              <a:rPr i="1" lang="en-GB">
                <a:solidFill>
                  <a:srgbClr val="FF00FF"/>
                </a:solidFill>
              </a:rPr>
              <a:t> (Hold out drum and pause for an answer)</a:t>
            </a:r>
            <a:endParaRPr i="1">
              <a:solidFill>
                <a:srgbClr val="FF00FF"/>
              </a:solidFill>
            </a:endParaRPr>
          </a:p>
          <a:p>
            <a:pPr indent="0" lvl="0" marL="0" rtl="0" algn="l">
              <a:lnSpc>
                <a:spcPct val="100000"/>
              </a:lnSpc>
              <a:spcBef>
                <a:spcPts val="0"/>
              </a:spcBef>
              <a:spcAft>
                <a:spcPts val="0"/>
              </a:spcAft>
              <a:buSzPts val="1100"/>
              <a:buNone/>
            </a:pPr>
            <a:r>
              <a:rPr lang="en-GB"/>
              <a:t>Glad to see you, ___.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i="1" lang="en-GB">
                <a:solidFill>
                  <a:srgbClr val="FF00FF"/>
                </a:solidFill>
              </a:rPr>
              <a:t>(You may want to ask  everyone to unmute and take turns, or just have everyone do this at the time same, unmuted. Then, in the same sing-song voice, say:)</a:t>
            </a:r>
            <a:r>
              <a:rPr lang="en-GB"/>
              <a:t> Everybody, Stand up!</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t>• “Here We Go In, In, In, In”</a:t>
            </a:r>
            <a:endParaRPr/>
          </a:p>
          <a:p>
            <a:pPr indent="0" lvl="0" marL="0" rtl="0" algn="l">
              <a:lnSpc>
                <a:spcPct val="100000"/>
              </a:lnSpc>
              <a:spcBef>
                <a:spcPts val="0"/>
              </a:spcBef>
              <a:spcAft>
                <a:spcPts val="0"/>
              </a:spcAft>
              <a:buClr>
                <a:schemeClr val="dk1"/>
              </a:buClr>
              <a:buSzPts val="1100"/>
              <a:buFont typeface="Arial"/>
              <a:buNone/>
            </a:pPr>
            <a:r>
              <a:rPr lang="en-GB"/>
              <a:t>• Freeze games help children practice stopping!</a:t>
            </a:r>
            <a:endParaRPr/>
          </a:p>
          <a:p>
            <a:pPr indent="0" lvl="0" marL="0" rtl="0" algn="l">
              <a:lnSpc>
                <a:spcPct val="100000"/>
              </a:lnSpc>
              <a:spcBef>
                <a:spcPts val="0"/>
              </a:spcBef>
              <a:spcAft>
                <a:spcPts val="0"/>
              </a:spcAft>
              <a:buClr>
                <a:schemeClr val="dk1"/>
              </a:buClr>
              <a:buSzPts val="1100"/>
              <a:buFont typeface="Arial"/>
              <a:buNone/>
            </a:pPr>
            <a:r>
              <a:rPr lang="en-GB"/>
              <a:t>• “And we walk…”</a:t>
            </a:r>
            <a:endParaRPr/>
          </a:p>
          <a:p>
            <a:pPr indent="0" lvl="0" marL="0" rtl="0" algn="l">
              <a:lnSpc>
                <a:spcPct val="100000"/>
              </a:lnSpc>
              <a:spcBef>
                <a:spcPts val="0"/>
              </a:spcBef>
              <a:spcAft>
                <a:spcPts val="0"/>
              </a:spcAft>
              <a:buClr>
                <a:schemeClr val="dk1"/>
              </a:buClr>
              <a:buSzPts val="1100"/>
              <a:buFont typeface="Arial"/>
              <a:buNone/>
            </a:pPr>
            <a:r>
              <a:rPr lang="en-GB"/>
              <a:t>• Other movement words?</a:t>
            </a:r>
            <a:endParaRPr/>
          </a:p>
          <a:p>
            <a:pPr indent="0" lvl="0" marL="0" rtl="0" algn="l">
              <a:lnSpc>
                <a:spcPct val="100000"/>
              </a:lnSpc>
              <a:spcBef>
                <a:spcPts val="0"/>
              </a:spcBef>
              <a:spcAft>
                <a:spcPts val="0"/>
              </a:spcAft>
              <a:buClr>
                <a:schemeClr val="dk1"/>
              </a:buClr>
              <a:buSzPts val="1100"/>
              <a:buFont typeface="Arial"/>
              <a:buNone/>
            </a:pPr>
            <a:r>
              <a:rPr lang="en-GB"/>
              <a:t>• “Hokey Pokey” (from Panel 7, session 2) “without a doubt”</a:t>
            </a:r>
            <a:endParaRPr/>
          </a:p>
          <a:p>
            <a:pPr indent="0" lvl="0" marL="0" rtl="0" algn="l">
              <a:lnSpc>
                <a:spcPct val="100000"/>
              </a:lnSpc>
              <a:spcBef>
                <a:spcPts val="0"/>
              </a:spcBef>
              <a:spcAft>
                <a:spcPts val="0"/>
              </a:spcAft>
              <a:buClr>
                <a:schemeClr val="dk1"/>
              </a:buClr>
              <a:buSzPts val="1100"/>
              <a:buFont typeface="Arial"/>
              <a:buNone/>
            </a:pPr>
            <a:r>
              <a:rPr lang="en-GB"/>
              <a:t>• Share songs that you remember</a:t>
            </a:r>
            <a:endParaRPr/>
          </a:p>
          <a:p>
            <a:pPr indent="0" lvl="0" marL="0" rtl="0" algn="l">
              <a:lnSpc>
                <a:spcPct val="100000"/>
              </a:lnSpc>
              <a:spcBef>
                <a:spcPts val="0"/>
              </a:spcBef>
              <a:spcAft>
                <a:spcPts val="0"/>
              </a:spcAft>
              <a:buClr>
                <a:schemeClr val="dk1"/>
              </a:buClr>
              <a:buSzPts val="1100"/>
              <a:buFont typeface="Arial"/>
              <a:buNone/>
            </a:pPr>
            <a:r>
              <a:rPr lang="en-GB"/>
              <a:t>• “Handy Spandy”</a:t>
            </a:r>
            <a:endParaRPr/>
          </a:p>
          <a:p>
            <a:pPr indent="0" lvl="0" marL="0" rtl="0" algn="l">
              <a:lnSpc>
                <a:spcPct val="100000"/>
              </a:lnSpc>
              <a:spcBef>
                <a:spcPts val="0"/>
              </a:spcBef>
              <a:spcAft>
                <a:spcPts val="0"/>
              </a:spcAft>
              <a:buSzPts val="1100"/>
              <a:buNone/>
            </a:pPr>
            <a:r>
              <a:rPr lang="en-GB"/>
              <a:t>*****</a:t>
            </a:r>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Time to do a dance!</a:t>
            </a:r>
            <a:endParaRPr/>
          </a:p>
          <a:p>
            <a:pPr indent="0" lvl="0" marL="0" rtl="0" algn="l">
              <a:lnSpc>
                <a:spcPct val="100000"/>
              </a:lnSpc>
              <a:spcBef>
                <a:spcPts val="0"/>
              </a:spcBef>
              <a:spcAft>
                <a:spcPts val="0"/>
              </a:spcAft>
              <a:buSzPts val="1100"/>
              <a:buNone/>
            </a:pPr>
            <a:r>
              <a:t/>
            </a:r>
            <a:endParaRPr i="1">
              <a:solidFill>
                <a:srgbClr val="FF00FF"/>
              </a:solidFill>
            </a:endParaRPr>
          </a:p>
          <a:p>
            <a:pPr indent="0" lvl="0" marL="0" rtl="0" algn="l">
              <a:lnSpc>
                <a:spcPct val="100000"/>
              </a:lnSpc>
              <a:spcBef>
                <a:spcPts val="0"/>
              </a:spcBef>
              <a:spcAft>
                <a:spcPts val="0"/>
              </a:spcAft>
              <a:buClr>
                <a:schemeClr val="dk1"/>
              </a:buClr>
              <a:buSzPts val="1100"/>
              <a:buFont typeface="Arial"/>
              <a:buNone/>
            </a:pPr>
            <a:r>
              <a:rPr i="1" lang="en-GB">
                <a:solidFill>
                  <a:srgbClr val="FF00FF"/>
                </a:solidFill>
              </a:rPr>
              <a:t>Point to the center of the circle. Then start moving and singing  without needing to give an explanation.)</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Clr>
                <a:schemeClr val="dk1"/>
              </a:buClr>
              <a:buSzPts val="1100"/>
              <a:buFont typeface="Arial"/>
              <a:buNone/>
            </a:pPr>
            <a:r>
              <a:rPr lang="en-GB"/>
              <a:t>Here we go in, in, in</a:t>
            </a:r>
            <a:endParaRPr/>
          </a:p>
          <a:p>
            <a:pPr indent="0" lvl="0" marL="457200" rtl="0" algn="l">
              <a:lnSpc>
                <a:spcPct val="100000"/>
              </a:lnSpc>
              <a:spcBef>
                <a:spcPts val="0"/>
              </a:spcBef>
              <a:spcAft>
                <a:spcPts val="0"/>
              </a:spcAft>
              <a:buClr>
                <a:schemeClr val="dk1"/>
              </a:buClr>
              <a:buSzPts val="1100"/>
              <a:buFont typeface="Arial"/>
              <a:buNone/>
            </a:pPr>
            <a:r>
              <a:rPr lang="en-GB"/>
              <a:t>Here we go out, out, out.</a:t>
            </a:r>
            <a:endParaRPr/>
          </a:p>
          <a:p>
            <a:pPr indent="0" lvl="0" marL="457200" rtl="0" algn="l">
              <a:lnSpc>
                <a:spcPct val="100000"/>
              </a:lnSpc>
              <a:spcBef>
                <a:spcPts val="0"/>
              </a:spcBef>
              <a:spcAft>
                <a:spcPts val="0"/>
              </a:spcAft>
              <a:buClr>
                <a:schemeClr val="dk1"/>
              </a:buClr>
              <a:buSzPts val="1100"/>
              <a:buFont typeface="Arial"/>
              <a:buNone/>
            </a:pPr>
            <a:r>
              <a:rPr lang="en-GB"/>
              <a:t>Here we go in, in, in</a:t>
            </a:r>
            <a:endParaRPr/>
          </a:p>
          <a:p>
            <a:pPr indent="0" lvl="0" marL="457200" rtl="0" algn="l">
              <a:lnSpc>
                <a:spcPct val="100000"/>
              </a:lnSpc>
              <a:spcBef>
                <a:spcPts val="0"/>
              </a:spcBef>
              <a:spcAft>
                <a:spcPts val="0"/>
              </a:spcAft>
              <a:buClr>
                <a:schemeClr val="dk1"/>
              </a:buClr>
              <a:buSzPts val="1100"/>
              <a:buFont typeface="Arial"/>
              <a:buNone/>
            </a:pPr>
            <a:r>
              <a:rPr lang="en-GB"/>
              <a:t>And we turn ourselves about.</a:t>
            </a:r>
            <a:endParaRPr/>
          </a:p>
          <a:p>
            <a:pPr indent="0" lvl="0" marL="457200" rtl="0" algn="l">
              <a:lnSpc>
                <a:spcPct val="100000"/>
              </a:lnSpc>
              <a:spcBef>
                <a:spcPts val="0"/>
              </a:spcBef>
              <a:spcAft>
                <a:spcPts val="0"/>
              </a:spcAft>
              <a:buClr>
                <a:schemeClr val="dk1"/>
              </a:buClr>
              <a:buSzPts val="1100"/>
              <a:buFont typeface="Arial"/>
              <a:buNone/>
            </a:pPr>
            <a:r>
              <a:rPr lang="en-GB"/>
              <a:t>Here we go up, up, up, up.</a:t>
            </a:r>
            <a:endParaRPr/>
          </a:p>
          <a:p>
            <a:pPr indent="0" lvl="0" marL="457200" rtl="0" algn="l">
              <a:lnSpc>
                <a:spcPct val="100000"/>
              </a:lnSpc>
              <a:spcBef>
                <a:spcPts val="0"/>
              </a:spcBef>
              <a:spcAft>
                <a:spcPts val="0"/>
              </a:spcAft>
              <a:buClr>
                <a:schemeClr val="dk1"/>
              </a:buClr>
              <a:buSzPts val="1100"/>
              <a:buFont typeface="Arial"/>
              <a:buNone/>
            </a:pPr>
            <a:r>
              <a:rPr lang="en-GB"/>
              <a:t>And here we go down, down, down, down.</a:t>
            </a:r>
            <a:endParaRPr/>
          </a:p>
          <a:p>
            <a:pPr indent="0" lvl="0" marL="457200" rtl="0" algn="l">
              <a:lnSpc>
                <a:spcPct val="100000"/>
              </a:lnSpc>
              <a:spcBef>
                <a:spcPts val="0"/>
              </a:spcBef>
              <a:spcAft>
                <a:spcPts val="0"/>
              </a:spcAft>
              <a:buClr>
                <a:schemeClr val="dk1"/>
              </a:buClr>
              <a:buSzPts val="1100"/>
              <a:buFont typeface="Arial"/>
              <a:buNone/>
            </a:pPr>
            <a:r>
              <a:rPr lang="en-GB"/>
              <a:t>Here we go up, up, up, up.</a:t>
            </a:r>
            <a:endParaRPr/>
          </a:p>
          <a:p>
            <a:pPr indent="0" lvl="0" marL="457200" rtl="0" algn="l">
              <a:lnSpc>
                <a:spcPct val="100000"/>
              </a:lnSpc>
              <a:spcBef>
                <a:spcPts val="0"/>
              </a:spcBef>
              <a:spcAft>
                <a:spcPts val="0"/>
              </a:spcAft>
              <a:buClr>
                <a:schemeClr val="dk1"/>
              </a:buClr>
              <a:buSzPts val="1100"/>
              <a:buFont typeface="Arial"/>
              <a:buNone/>
            </a:pPr>
            <a:r>
              <a:rPr lang="en-GB"/>
              <a:t>With the sweetest baby in town.</a:t>
            </a:r>
            <a:r>
              <a:rPr i="1" lang="en-GB">
                <a:solidFill>
                  <a:srgbClr val="FF00FF"/>
                </a:solidFill>
              </a:rPr>
              <a:t> (end with a few kisses)</a:t>
            </a:r>
            <a:endParaRPr i="1">
              <a:solidFill>
                <a:srgbClr val="FF00FF"/>
              </a:solidFill>
            </a:endParaRPr>
          </a:p>
          <a:p>
            <a:pPr indent="0" lvl="0" marL="457200" rtl="0" algn="l">
              <a:lnSpc>
                <a:spcPct val="100000"/>
              </a:lnSpc>
              <a:spcBef>
                <a:spcPts val="0"/>
              </a:spcBef>
              <a:spcAft>
                <a:spcPts val="0"/>
              </a:spcAft>
              <a:buClr>
                <a:schemeClr val="dk1"/>
              </a:buClr>
              <a:buSzPts val="1100"/>
              <a:buFont typeface="Arial"/>
              <a:buNone/>
            </a:pPr>
            <a:r>
              <a:rPr i="1" lang="en-GB">
                <a:solidFill>
                  <a:srgbClr val="FF00FF"/>
                </a:solidFill>
              </a:rPr>
              <a:t>(Repeat)</a:t>
            </a:r>
            <a:endParaRPr i="1">
              <a:solidFill>
                <a:srgbClr val="FF00FF"/>
              </a:solidFill>
            </a:endParaRPr>
          </a:p>
          <a:p>
            <a:pPr indent="0" lvl="0" marL="457200" rtl="0" algn="l">
              <a:lnSpc>
                <a:spcPct val="100000"/>
              </a:lnSpc>
              <a:spcBef>
                <a:spcPts val="0"/>
              </a:spcBef>
              <a:spcAft>
                <a:spcPts val="0"/>
              </a:spcAft>
              <a:buClr>
                <a:schemeClr val="dk1"/>
              </a:buClr>
              <a:buSzPts val="1100"/>
              <a:buFont typeface="Arial"/>
              <a:buNone/>
            </a:pPr>
            <a:r>
              <a:rPr i="1" lang="en-GB"/>
              <a:t>     - Barbara Cass-Beggs</a:t>
            </a:r>
            <a:endParaRPr i="1"/>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Let’s walk around the room. Hold your baby in your arms, and let’s walk together.</a:t>
            </a:r>
            <a:endParaRPr/>
          </a:p>
          <a:p>
            <a:pPr indent="0" lvl="0" marL="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Clr>
                <a:schemeClr val="dk1"/>
              </a:buClr>
              <a:buSzPts val="1100"/>
              <a:buFont typeface="Arial"/>
              <a:buNone/>
            </a:pPr>
            <a:r>
              <a:rPr lang="en-GB"/>
              <a:t>And we walk, and we walk, and we walk, and we stop.</a:t>
            </a:r>
            <a:endParaRPr/>
          </a:p>
          <a:p>
            <a:pPr indent="0" lvl="0" marL="457200" rtl="0" algn="l">
              <a:lnSpc>
                <a:spcPct val="100000"/>
              </a:lnSpc>
              <a:spcBef>
                <a:spcPts val="0"/>
              </a:spcBef>
              <a:spcAft>
                <a:spcPts val="0"/>
              </a:spcAft>
              <a:buClr>
                <a:schemeClr val="dk1"/>
              </a:buClr>
              <a:buSzPts val="1100"/>
              <a:buFont typeface="Arial"/>
              <a:buNone/>
            </a:pPr>
            <a:r>
              <a:rPr lang="en-GB"/>
              <a:t>And we walk, and we walk, and we walk, and we stop.</a:t>
            </a:r>
            <a:endParaRPr/>
          </a:p>
          <a:p>
            <a:pPr indent="0" lvl="0" marL="457200" rtl="0" algn="l">
              <a:lnSpc>
                <a:spcPct val="100000"/>
              </a:lnSpc>
              <a:spcBef>
                <a:spcPts val="0"/>
              </a:spcBef>
              <a:spcAft>
                <a:spcPts val="0"/>
              </a:spcAft>
              <a:buClr>
                <a:schemeClr val="dk1"/>
              </a:buClr>
              <a:buSzPts val="1100"/>
              <a:buFont typeface="Arial"/>
              <a:buNone/>
            </a:pPr>
            <a:r>
              <a:rPr lang="en-GB"/>
              <a:t>And we walk, and we walk, and we walk, and we stop.</a:t>
            </a:r>
            <a:endParaRPr/>
          </a:p>
          <a:p>
            <a:pPr indent="0" lvl="0" marL="457200" rtl="0" algn="l">
              <a:lnSpc>
                <a:spcPct val="100000"/>
              </a:lnSpc>
              <a:spcBef>
                <a:spcPts val="0"/>
              </a:spcBef>
              <a:spcAft>
                <a:spcPts val="0"/>
              </a:spcAft>
              <a:buClr>
                <a:schemeClr val="dk1"/>
              </a:buClr>
              <a:buSzPts val="1100"/>
              <a:buFont typeface="Arial"/>
              <a:buNone/>
            </a:pPr>
            <a:r>
              <a:rPr lang="en-GB"/>
              <a:t>And we all turn around — WOOOOOOOOOO</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Now let’s bend down and creep very quietly.</a:t>
            </a:r>
            <a:endParaRPr/>
          </a:p>
          <a:p>
            <a:pPr indent="0" lvl="0" marL="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Clr>
                <a:schemeClr val="dk1"/>
              </a:buClr>
              <a:buSzPts val="1100"/>
              <a:buFont typeface="Arial"/>
              <a:buNone/>
            </a:pPr>
            <a:r>
              <a:rPr lang="en-GB"/>
              <a:t>And we creep, and we creep, and we creep, and we stop.</a:t>
            </a:r>
            <a:endParaRPr/>
          </a:p>
          <a:p>
            <a:pPr indent="0" lvl="0" marL="457200" rtl="0" algn="l">
              <a:lnSpc>
                <a:spcPct val="100000"/>
              </a:lnSpc>
              <a:spcBef>
                <a:spcPts val="0"/>
              </a:spcBef>
              <a:spcAft>
                <a:spcPts val="0"/>
              </a:spcAft>
              <a:buClr>
                <a:schemeClr val="dk1"/>
              </a:buClr>
              <a:buSzPts val="1100"/>
              <a:buFont typeface="Arial"/>
              <a:buNone/>
            </a:pPr>
            <a:r>
              <a:rPr lang="en-GB"/>
              <a:t>And we creep, and we creep, and we creep, and we stop.</a:t>
            </a:r>
            <a:endParaRPr/>
          </a:p>
          <a:p>
            <a:pPr indent="0" lvl="0" marL="457200" rtl="0" algn="l">
              <a:lnSpc>
                <a:spcPct val="100000"/>
              </a:lnSpc>
              <a:spcBef>
                <a:spcPts val="0"/>
              </a:spcBef>
              <a:spcAft>
                <a:spcPts val="0"/>
              </a:spcAft>
              <a:buClr>
                <a:schemeClr val="dk1"/>
              </a:buClr>
              <a:buSzPts val="1100"/>
              <a:buFont typeface="Arial"/>
              <a:buNone/>
            </a:pPr>
            <a:r>
              <a:rPr lang="en-GB"/>
              <a:t>And we creep, and we creep, and we creep, and we stop.</a:t>
            </a:r>
            <a:endParaRPr/>
          </a:p>
          <a:p>
            <a:pPr indent="0" lvl="0" marL="457200" rtl="0" algn="l">
              <a:lnSpc>
                <a:spcPct val="100000"/>
              </a:lnSpc>
              <a:spcBef>
                <a:spcPts val="0"/>
              </a:spcBef>
              <a:spcAft>
                <a:spcPts val="0"/>
              </a:spcAft>
              <a:buClr>
                <a:schemeClr val="dk1"/>
              </a:buClr>
              <a:buSzPts val="1100"/>
              <a:buFont typeface="Arial"/>
              <a:buNone/>
            </a:pPr>
            <a:r>
              <a:rPr lang="en-GB"/>
              <a:t>And we all turn around — WOOOOOOOOOO!</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When you’re playing this freeze game at home, don’t limit yourself to “walk” and “creep.” There are many more movement words that you can use, as long as you remember to move gently with your baby. Can anyone name other movement words?</a:t>
            </a:r>
            <a:r>
              <a:rPr i="1" lang="en-GB">
                <a:solidFill>
                  <a:srgbClr val="FF00FF"/>
                </a:solidFill>
              </a:rPr>
              <a:t> (Pause for answers like sway, hug, and rock. Point out words that may be too energetic for a young baby.) </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Here’s another example of playful ways to teach your baby the names of body parts, The Hokey Pokey! Instead of the traditional last line, let’s sing, “I love you without a doubt. Hug!”</a:t>
            </a:r>
            <a:endParaRPr/>
          </a:p>
          <a:p>
            <a:pPr indent="0" lvl="0" marL="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Clr>
                <a:schemeClr val="dk1"/>
              </a:buClr>
              <a:buSzPts val="1100"/>
              <a:buFont typeface="Arial"/>
              <a:buNone/>
            </a:pPr>
            <a:r>
              <a:rPr lang="en-GB"/>
              <a:t>You put your hand in, you take your hand out.</a:t>
            </a:r>
            <a:endParaRPr/>
          </a:p>
          <a:p>
            <a:pPr indent="0" lvl="0" marL="457200" rtl="0" algn="l">
              <a:lnSpc>
                <a:spcPct val="100000"/>
              </a:lnSpc>
              <a:spcBef>
                <a:spcPts val="0"/>
              </a:spcBef>
              <a:spcAft>
                <a:spcPts val="0"/>
              </a:spcAft>
              <a:buClr>
                <a:schemeClr val="dk1"/>
              </a:buClr>
              <a:buSzPts val="1100"/>
              <a:buFont typeface="Arial"/>
              <a:buNone/>
            </a:pPr>
            <a:r>
              <a:rPr lang="en-GB"/>
              <a:t>You put your hand in and you shake it all about.</a:t>
            </a:r>
            <a:endParaRPr/>
          </a:p>
          <a:p>
            <a:pPr indent="0" lvl="0" marL="457200" rtl="0" algn="l">
              <a:lnSpc>
                <a:spcPct val="100000"/>
              </a:lnSpc>
              <a:spcBef>
                <a:spcPts val="0"/>
              </a:spcBef>
              <a:spcAft>
                <a:spcPts val="0"/>
              </a:spcAft>
              <a:buClr>
                <a:schemeClr val="dk1"/>
              </a:buClr>
              <a:buSzPts val="1100"/>
              <a:buFont typeface="Arial"/>
              <a:buNone/>
            </a:pPr>
            <a:r>
              <a:rPr lang="en-GB"/>
              <a:t>You do the Hokey Pokey and you give a little shout. </a:t>
            </a:r>
            <a:endParaRPr/>
          </a:p>
          <a:p>
            <a:pPr indent="0" lvl="0" marL="457200" rtl="0" algn="l">
              <a:lnSpc>
                <a:spcPct val="100000"/>
              </a:lnSpc>
              <a:spcBef>
                <a:spcPts val="0"/>
              </a:spcBef>
              <a:spcAft>
                <a:spcPts val="0"/>
              </a:spcAft>
              <a:buClr>
                <a:schemeClr val="dk1"/>
              </a:buClr>
              <a:buSzPts val="1100"/>
              <a:buFont typeface="Arial"/>
              <a:buNone/>
            </a:pPr>
            <a:r>
              <a:rPr lang="en-GB"/>
              <a:t>I love you without a doubt.. Hug! </a:t>
            </a:r>
            <a:endParaRPr i="1">
              <a:solidFill>
                <a:srgbClr val="FF00FF"/>
              </a:solidFill>
            </a:endParaRPr>
          </a:p>
          <a:p>
            <a:pPr indent="0" lvl="0" marL="457200" rtl="0" algn="l">
              <a:lnSpc>
                <a:spcPct val="100000"/>
              </a:lnSpc>
              <a:spcBef>
                <a:spcPts val="0"/>
              </a:spcBef>
              <a:spcAft>
                <a:spcPts val="0"/>
              </a:spcAft>
              <a:buClr>
                <a:schemeClr val="dk1"/>
              </a:buClr>
              <a:buSzPts val="1100"/>
              <a:buFont typeface="Arial"/>
              <a:buNone/>
            </a:pPr>
            <a:r>
              <a:rPr i="1" lang="en-GB">
                <a:solidFill>
                  <a:srgbClr val="FF00FF"/>
                </a:solidFill>
              </a:rPr>
              <a:t>(Pretend to give your baby a hug)</a:t>
            </a:r>
            <a:endParaRPr i="1">
              <a:solidFill>
                <a:srgbClr val="FF00FF"/>
              </a:solidFill>
            </a:endParaRPr>
          </a:p>
          <a:p>
            <a:pPr indent="0" lvl="0" marL="45720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Clr>
                <a:schemeClr val="dk1"/>
              </a:buClr>
              <a:buSzPts val="1100"/>
              <a:buFont typeface="Arial"/>
              <a:buNone/>
            </a:pPr>
            <a:r>
              <a:rPr lang="en-GB"/>
              <a:t>(You put your foot in…., head in…. whole self….)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The “Hokey Pokey” may remind you of other songs and rhymes you learned as a child. See if you can remember them and add them to your singing time with your baby. Songs and rhymes often come in handy when your babies are fussy and walking around is the only thing that will calm them. Songs in any language are fine. Sharing songs that your parents or grandparents sang to you is a great way to pass on some wonderful family traditions.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Using more than one language with babies is not confusing. At this early age, their brain is like a sponge and they are absorbing everything. Children can learn two languages at the same time. Not only can a four month old tell the difference between languages, but studies have shown that people with bilingual brains find it easier to pay attention and switch from one task to another. Being bilingual not only helps children but often results in benefits to their entire family</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i="1" lang="en-GB">
                <a:solidFill>
                  <a:srgbClr val="FF00FF"/>
                </a:solidFill>
              </a:rPr>
              <a:t>(Go immediately into the next rhyme without any introduction)</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Clr>
                <a:schemeClr val="dk1"/>
              </a:buClr>
              <a:buSzPts val="1100"/>
              <a:buFont typeface="Arial"/>
              <a:buNone/>
            </a:pPr>
            <a:r>
              <a:rPr lang="en-GB"/>
              <a:t>Handy Spandy, naptime is dandy, we all walk in.</a:t>
            </a:r>
            <a:endParaRPr/>
          </a:p>
          <a:p>
            <a:pPr indent="0" lvl="0" marL="457200" rtl="0" algn="l">
              <a:lnSpc>
                <a:spcPct val="100000"/>
              </a:lnSpc>
              <a:spcBef>
                <a:spcPts val="0"/>
              </a:spcBef>
              <a:spcAft>
                <a:spcPts val="0"/>
              </a:spcAft>
              <a:buClr>
                <a:schemeClr val="dk1"/>
              </a:buClr>
              <a:buSzPts val="1100"/>
              <a:buFont typeface="Arial"/>
              <a:buNone/>
            </a:pPr>
            <a:r>
              <a:rPr lang="en-GB"/>
              <a:t>Handy Spandy, naptime is dandy, we all walk out.</a:t>
            </a:r>
            <a:endParaRPr/>
          </a:p>
          <a:p>
            <a:pPr indent="0" lvl="0" marL="457200" rtl="0" algn="l">
              <a:lnSpc>
                <a:spcPct val="100000"/>
              </a:lnSpc>
              <a:spcBef>
                <a:spcPts val="0"/>
              </a:spcBef>
              <a:spcAft>
                <a:spcPts val="0"/>
              </a:spcAft>
              <a:buClr>
                <a:schemeClr val="dk1"/>
              </a:buClr>
              <a:buSzPts val="1100"/>
              <a:buFont typeface="Arial"/>
              <a:buNone/>
            </a:pPr>
            <a:r>
              <a:rPr lang="en-GB"/>
              <a:t>Handy Spandy, naptime is dandy, we turn around. </a:t>
            </a:r>
            <a:endParaRPr/>
          </a:p>
          <a:p>
            <a:pPr indent="0" lvl="0" marL="457200" rtl="0" algn="l">
              <a:lnSpc>
                <a:spcPct val="100000"/>
              </a:lnSpc>
              <a:spcBef>
                <a:spcPts val="0"/>
              </a:spcBef>
              <a:spcAft>
                <a:spcPts val="0"/>
              </a:spcAft>
              <a:buClr>
                <a:schemeClr val="dk1"/>
              </a:buClr>
              <a:buSzPts val="1100"/>
              <a:buFont typeface="Arial"/>
              <a:buNone/>
            </a:pPr>
            <a:r>
              <a:rPr lang="en-GB"/>
              <a:t>Handy Spandy, naptime is dandy, we all sit down. </a:t>
            </a:r>
            <a:endParaRPr/>
          </a:p>
          <a:p>
            <a:pPr indent="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i="1" lang="en-GB"/>
              <a:t>• Wiggle! March!</a:t>
            </a:r>
            <a:endParaRPr i="1"/>
          </a:p>
          <a:p>
            <a:pPr indent="0" lvl="0" marL="0" rtl="0" algn="l">
              <a:lnSpc>
                <a:spcPct val="100000"/>
              </a:lnSpc>
              <a:spcBef>
                <a:spcPts val="0"/>
              </a:spcBef>
              <a:spcAft>
                <a:spcPts val="0"/>
              </a:spcAft>
              <a:buClr>
                <a:schemeClr val="dk1"/>
              </a:buClr>
              <a:buSzPts val="1100"/>
              <a:buFont typeface="Arial"/>
              <a:buNone/>
            </a:pPr>
            <a:r>
              <a:rPr lang="en-GB"/>
              <a:t>• Sing an animal song.</a:t>
            </a:r>
            <a:endParaRPr/>
          </a:p>
          <a:p>
            <a:pPr indent="0" lvl="0" marL="0" rtl="0" algn="l">
              <a:lnSpc>
                <a:spcPct val="100000"/>
              </a:lnSpc>
              <a:spcBef>
                <a:spcPts val="0"/>
              </a:spcBef>
              <a:spcAft>
                <a:spcPts val="0"/>
              </a:spcAft>
              <a:buClr>
                <a:schemeClr val="dk1"/>
              </a:buClr>
              <a:buSzPts val="1100"/>
              <a:buFont typeface="Arial"/>
              <a:buNone/>
            </a:pPr>
            <a:r>
              <a:rPr lang="en-GB"/>
              <a:t>• Talk and sing about daily life:</a:t>
            </a:r>
            <a:endParaRPr/>
          </a:p>
          <a:p>
            <a:pPr indent="0" lvl="0" marL="0" rtl="0" algn="l">
              <a:lnSpc>
                <a:spcPct val="100000"/>
              </a:lnSpc>
              <a:spcBef>
                <a:spcPts val="0"/>
              </a:spcBef>
              <a:spcAft>
                <a:spcPts val="0"/>
              </a:spcAft>
              <a:buClr>
                <a:schemeClr val="dk1"/>
              </a:buClr>
              <a:buSzPts val="1100"/>
              <a:buFont typeface="Arial"/>
              <a:buNone/>
            </a:pPr>
            <a:r>
              <a:rPr lang="en-GB"/>
              <a:t>• “I Went to Visit the Store One Day”</a:t>
            </a:r>
            <a:endParaRPr/>
          </a:p>
          <a:p>
            <a:pPr indent="0" lvl="0" marL="0" rtl="0" algn="l">
              <a:lnSpc>
                <a:spcPct val="100000"/>
              </a:lnSpc>
              <a:spcBef>
                <a:spcPts val="0"/>
              </a:spcBef>
              <a:spcAft>
                <a:spcPts val="0"/>
              </a:spcAft>
              <a:buClr>
                <a:schemeClr val="dk1"/>
              </a:buClr>
              <a:buSzPts val="1100"/>
              <a:buFont typeface="Arial"/>
              <a:buNone/>
            </a:pPr>
            <a:r>
              <a:rPr lang="en-GB"/>
              <a:t>I saw a carrot along the way.</a:t>
            </a:r>
            <a:endParaRPr/>
          </a:p>
          <a:p>
            <a:pPr indent="0" lvl="0" marL="0" rtl="0" algn="l">
              <a:lnSpc>
                <a:spcPct val="100000"/>
              </a:lnSpc>
              <a:spcBef>
                <a:spcPts val="0"/>
              </a:spcBef>
              <a:spcAft>
                <a:spcPts val="0"/>
              </a:spcAft>
              <a:buClr>
                <a:schemeClr val="dk1"/>
              </a:buClr>
              <a:buSzPts val="1100"/>
              <a:buFont typeface="Arial"/>
              <a:buNone/>
            </a:pPr>
            <a:r>
              <a:rPr lang="en-GB"/>
              <a:t>What color was the carrot that day?</a:t>
            </a:r>
            <a:endParaRPr/>
          </a:p>
          <a:p>
            <a:pPr indent="0" lvl="0" marL="0" rtl="0" algn="l">
              <a:lnSpc>
                <a:spcPct val="100000"/>
              </a:lnSpc>
              <a:spcBef>
                <a:spcPts val="0"/>
              </a:spcBef>
              <a:spcAft>
                <a:spcPts val="0"/>
              </a:spcAft>
              <a:buClr>
                <a:schemeClr val="dk1"/>
              </a:buClr>
              <a:buSzPts val="1100"/>
              <a:buFont typeface="Arial"/>
              <a:buNone/>
            </a:pPr>
            <a:r>
              <a:rPr lang="en-GB"/>
              <a:t>Orange, orange, orange</a:t>
            </a:r>
            <a:endParaRPr/>
          </a:p>
          <a:p>
            <a:pPr indent="0" lvl="0" marL="0" rtl="0" algn="l">
              <a:lnSpc>
                <a:spcPct val="100000"/>
              </a:lnSpc>
              <a:spcBef>
                <a:spcPts val="0"/>
              </a:spcBef>
              <a:spcAft>
                <a:spcPts val="0"/>
              </a:spcAft>
              <a:buClr>
                <a:schemeClr val="dk1"/>
              </a:buClr>
              <a:buSzPts val="1100"/>
              <a:buFont typeface="Arial"/>
              <a:buNone/>
            </a:pPr>
            <a:r>
              <a:rPr lang="en-GB"/>
              <a:t>• Did anyone use this song last week?</a:t>
            </a:r>
            <a:endParaRPr/>
          </a:p>
          <a:p>
            <a:pPr indent="0" lvl="0" marL="0" rtl="0" algn="l">
              <a:lnSpc>
                <a:spcPct val="100000"/>
              </a:lnSpc>
              <a:spcBef>
                <a:spcPts val="0"/>
              </a:spcBef>
              <a:spcAft>
                <a:spcPts val="0"/>
              </a:spcAft>
              <a:buClr>
                <a:schemeClr val="dk1"/>
              </a:buClr>
              <a:buSzPts val="1100"/>
              <a:buFont typeface="Arial"/>
              <a:buNone/>
            </a:pPr>
            <a:r>
              <a:rPr lang="en-GB"/>
              <a:t>• New ideas for this song?</a:t>
            </a:r>
            <a:endParaRPr/>
          </a:p>
          <a:p>
            <a:pPr indent="0" lvl="0" marL="0" rtl="0" algn="l">
              <a:lnSpc>
                <a:spcPct val="100000"/>
              </a:lnSpc>
              <a:spcBef>
                <a:spcPts val="0"/>
              </a:spcBef>
              <a:spcAft>
                <a:spcPts val="0"/>
              </a:spcAft>
              <a:buClr>
                <a:schemeClr val="dk1"/>
              </a:buClr>
              <a:buSzPts val="1100"/>
              <a:buFont typeface="Arial"/>
              <a:buNone/>
            </a:pPr>
            <a:r>
              <a:rPr lang="en-GB"/>
              <a:t>• What else can we sing about?</a:t>
            </a:r>
            <a:endParaRPr/>
          </a:p>
          <a:p>
            <a:pPr indent="0" lvl="0" marL="0" rtl="0" algn="l">
              <a:lnSpc>
                <a:spcPct val="100000"/>
              </a:lnSpc>
              <a:spcBef>
                <a:spcPts val="0"/>
              </a:spcBef>
              <a:spcAft>
                <a:spcPts val="0"/>
              </a:spcAft>
              <a:buClr>
                <a:schemeClr val="dk1"/>
              </a:buClr>
              <a:buSzPts val="1100"/>
              <a:buFont typeface="Arial"/>
              <a:buNone/>
            </a:pPr>
            <a:r>
              <a:rPr lang="en-GB"/>
              <a:t>• “Books Away”</a:t>
            </a:r>
            <a:endParaRPr/>
          </a:p>
          <a:p>
            <a:pPr indent="0" lvl="0" marL="0" rtl="0" algn="l">
              <a:lnSpc>
                <a:spcPct val="100000"/>
              </a:lnSpc>
              <a:spcBef>
                <a:spcPts val="0"/>
              </a:spcBef>
              <a:spcAft>
                <a:spcPts val="0"/>
              </a:spcAft>
              <a:buSzPts val="1100"/>
              <a:buNone/>
            </a:pPr>
            <a:r>
              <a:rPr lang="en-GB"/>
              <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Please take this book out of your kits. </a:t>
            </a:r>
            <a:r>
              <a:rPr i="1" lang="en-GB">
                <a:solidFill>
                  <a:srgbClr val="FF00FF"/>
                </a:solidFill>
              </a:rPr>
              <a:t>(Hold up Wiggle! March!)</a:t>
            </a:r>
            <a:r>
              <a:rPr lang="en-GB"/>
              <a:t> In the past few sessions, we have talked about the pictures, made up stories around the pictures, and sung songs about the animals. Can anyone think of a new animal song that we haven’t sung yet?</a:t>
            </a:r>
            <a:r>
              <a:rPr i="1" lang="en-GB">
                <a:solidFill>
                  <a:srgbClr val="FF00FF"/>
                </a:solidFill>
              </a:rPr>
              <a:t> (Pause for answers. If no-one answers, suggest Old MacDonald and sing two verses. Or, you can sing the same song that has been sung every week, “I Went to Visit the Farm.”)</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i="1" lang="en-GB">
                <a:solidFill>
                  <a:srgbClr val="FF00FF"/>
                </a:solidFill>
              </a:rPr>
              <a:t>(Limit singing to 3 or 4 animals)</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Clr>
                <a:schemeClr val="dk1"/>
              </a:buClr>
              <a:buSzPts val="1100"/>
              <a:buFont typeface="Arial"/>
              <a:buNone/>
            </a:pPr>
            <a:r>
              <a:rPr lang="en-GB"/>
              <a:t>I went to visit the farm one day.</a:t>
            </a:r>
            <a:endParaRPr/>
          </a:p>
          <a:p>
            <a:pPr indent="0" lvl="0" marL="457200" rtl="0" algn="l">
              <a:lnSpc>
                <a:spcPct val="100000"/>
              </a:lnSpc>
              <a:spcBef>
                <a:spcPts val="0"/>
              </a:spcBef>
              <a:spcAft>
                <a:spcPts val="0"/>
              </a:spcAft>
              <a:buClr>
                <a:schemeClr val="dk1"/>
              </a:buClr>
              <a:buSzPts val="1100"/>
              <a:buFont typeface="Arial"/>
              <a:buNone/>
            </a:pPr>
            <a:r>
              <a:rPr lang="en-GB"/>
              <a:t>I saw a duck across the way.</a:t>
            </a:r>
            <a:endParaRPr/>
          </a:p>
          <a:p>
            <a:pPr indent="0" lvl="0" marL="457200" rtl="0" algn="l">
              <a:lnSpc>
                <a:spcPct val="100000"/>
              </a:lnSpc>
              <a:spcBef>
                <a:spcPts val="0"/>
              </a:spcBef>
              <a:spcAft>
                <a:spcPts val="0"/>
              </a:spcAft>
              <a:buClr>
                <a:schemeClr val="dk1"/>
              </a:buClr>
              <a:buSzPts val="1100"/>
              <a:buFont typeface="Arial"/>
              <a:buNone/>
            </a:pPr>
            <a:r>
              <a:rPr lang="en-GB"/>
              <a:t>And what do you think the duck did say? </a:t>
            </a:r>
            <a:endParaRPr/>
          </a:p>
          <a:p>
            <a:pPr indent="0" lvl="0" marL="457200" rtl="0" algn="l">
              <a:lnSpc>
                <a:spcPct val="100000"/>
              </a:lnSpc>
              <a:spcBef>
                <a:spcPts val="0"/>
              </a:spcBef>
              <a:spcAft>
                <a:spcPts val="0"/>
              </a:spcAft>
              <a:buClr>
                <a:schemeClr val="dk1"/>
              </a:buClr>
              <a:buSzPts val="1100"/>
              <a:buFont typeface="Arial"/>
              <a:buNone/>
            </a:pPr>
            <a:r>
              <a:rPr lang="en-GB"/>
              <a:t>“Quack, quack, quack.”</a:t>
            </a:r>
            <a:endParaRPr/>
          </a:p>
          <a:p>
            <a:pPr indent="0" lvl="0" marL="457200" rtl="0" algn="l">
              <a:lnSpc>
                <a:spcPct val="100000"/>
              </a:lnSpc>
              <a:spcBef>
                <a:spcPts val="0"/>
              </a:spcBef>
              <a:spcAft>
                <a:spcPts val="0"/>
              </a:spcAft>
              <a:buClr>
                <a:schemeClr val="dk1"/>
              </a:buClr>
              <a:buSzPts val="1100"/>
              <a:buFont typeface="Arial"/>
              <a:buNone/>
            </a:pPr>
            <a:r>
              <a:rPr lang="en-GB"/>
              <a:t>(Sheep…baaa, pig…oink, horse…neigh)</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Last week, I mentioned talking and singing about the ordinary things you do. I gave this example:</a:t>
            </a:r>
            <a:endParaRPr/>
          </a:p>
          <a:p>
            <a:pPr indent="0" lvl="0" marL="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Clr>
                <a:schemeClr val="dk1"/>
              </a:buClr>
              <a:buSzPts val="1100"/>
              <a:buFont typeface="Arial"/>
              <a:buNone/>
            </a:pPr>
            <a:r>
              <a:rPr lang="en-GB"/>
              <a:t>I went to visit the store one day, </a:t>
            </a:r>
            <a:endParaRPr/>
          </a:p>
          <a:p>
            <a:pPr indent="0" lvl="0" marL="457200" rtl="0" algn="l">
              <a:lnSpc>
                <a:spcPct val="100000"/>
              </a:lnSpc>
              <a:spcBef>
                <a:spcPts val="0"/>
              </a:spcBef>
              <a:spcAft>
                <a:spcPts val="0"/>
              </a:spcAft>
              <a:buClr>
                <a:schemeClr val="dk1"/>
              </a:buClr>
              <a:buSzPts val="1100"/>
              <a:buFont typeface="Arial"/>
              <a:buNone/>
            </a:pPr>
            <a:r>
              <a:rPr lang="en-GB"/>
              <a:t>I saw a carrot along the way. </a:t>
            </a:r>
            <a:endParaRPr/>
          </a:p>
          <a:p>
            <a:pPr indent="0" lvl="0" marL="457200" rtl="0" algn="l">
              <a:lnSpc>
                <a:spcPct val="100000"/>
              </a:lnSpc>
              <a:spcBef>
                <a:spcPts val="0"/>
              </a:spcBef>
              <a:spcAft>
                <a:spcPts val="0"/>
              </a:spcAft>
              <a:buClr>
                <a:schemeClr val="dk1"/>
              </a:buClr>
              <a:buSzPts val="1100"/>
              <a:buFont typeface="Arial"/>
              <a:buNone/>
            </a:pPr>
            <a:r>
              <a:rPr lang="en-GB"/>
              <a:t>What color was the carrot that day? </a:t>
            </a:r>
            <a:endParaRPr/>
          </a:p>
          <a:p>
            <a:pPr indent="0" lvl="0" marL="457200" rtl="0" algn="l">
              <a:lnSpc>
                <a:spcPct val="100000"/>
              </a:lnSpc>
              <a:spcBef>
                <a:spcPts val="0"/>
              </a:spcBef>
              <a:spcAft>
                <a:spcPts val="0"/>
              </a:spcAft>
              <a:buClr>
                <a:schemeClr val="dk1"/>
              </a:buClr>
              <a:buSzPts val="1100"/>
              <a:buFont typeface="Arial"/>
              <a:buNone/>
            </a:pPr>
            <a:r>
              <a:rPr lang="en-GB"/>
              <a:t>Orange, orange, orange.</a:t>
            </a:r>
            <a:endParaRPr/>
          </a:p>
          <a:p>
            <a:pPr indent="0" lvl="0" marL="45720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Sing it with me! </a:t>
            </a:r>
            <a:endParaRPr/>
          </a:p>
          <a:p>
            <a:pPr indent="0" lvl="0" marL="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Clr>
                <a:schemeClr val="dk1"/>
              </a:buClr>
              <a:buSzPts val="1100"/>
              <a:buFont typeface="Arial"/>
              <a:buNone/>
            </a:pPr>
            <a:r>
              <a:rPr lang="en-GB"/>
              <a:t>I went to visit the store one day, </a:t>
            </a:r>
            <a:endParaRPr/>
          </a:p>
          <a:p>
            <a:pPr indent="0" lvl="0" marL="457200" rtl="0" algn="l">
              <a:lnSpc>
                <a:spcPct val="100000"/>
              </a:lnSpc>
              <a:spcBef>
                <a:spcPts val="0"/>
              </a:spcBef>
              <a:spcAft>
                <a:spcPts val="0"/>
              </a:spcAft>
              <a:buClr>
                <a:schemeClr val="dk1"/>
              </a:buClr>
              <a:buSzPts val="1100"/>
              <a:buFont typeface="Arial"/>
              <a:buNone/>
            </a:pPr>
            <a:r>
              <a:rPr lang="en-GB"/>
              <a:t>I saw a carrot along the way. </a:t>
            </a:r>
            <a:endParaRPr/>
          </a:p>
          <a:p>
            <a:pPr indent="0" lvl="0" marL="457200" rtl="0" algn="l">
              <a:lnSpc>
                <a:spcPct val="100000"/>
              </a:lnSpc>
              <a:spcBef>
                <a:spcPts val="0"/>
              </a:spcBef>
              <a:spcAft>
                <a:spcPts val="0"/>
              </a:spcAft>
              <a:buClr>
                <a:schemeClr val="dk1"/>
              </a:buClr>
              <a:buSzPts val="1100"/>
              <a:buFont typeface="Arial"/>
              <a:buNone/>
            </a:pPr>
            <a:r>
              <a:rPr lang="en-GB"/>
              <a:t>What color was the carrot that day? </a:t>
            </a:r>
            <a:endParaRPr/>
          </a:p>
          <a:p>
            <a:pPr indent="0" lvl="0" marL="457200" rtl="0" algn="l">
              <a:lnSpc>
                <a:spcPct val="100000"/>
              </a:lnSpc>
              <a:spcBef>
                <a:spcPts val="0"/>
              </a:spcBef>
              <a:spcAft>
                <a:spcPts val="0"/>
              </a:spcAft>
              <a:buClr>
                <a:schemeClr val="dk1"/>
              </a:buClr>
              <a:buSzPts val="1100"/>
              <a:buFont typeface="Arial"/>
              <a:buNone/>
            </a:pPr>
            <a:r>
              <a:rPr lang="en-GB"/>
              <a:t>Orange, orange, orange.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Did anyone try using the song to tell your baby about a place you were visiting this past week? If so, could you please tell us about it? We can always use new ideas!</a:t>
            </a:r>
            <a:r>
              <a:rPr i="1" lang="en-GB">
                <a:solidFill>
                  <a:srgbClr val="FF00FF"/>
                </a:solidFill>
              </a:rPr>
              <a:t> (Pause and unmute if there are volunteers. Put everyone back on mute to continue. )</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 Put your books back in the bag and then take out your frog puppets.</a:t>
            </a:r>
            <a:endParaRPr/>
          </a:p>
          <a:p>
            <a:pPr indent="0" lvl="0" marL="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Clr>
                <a:schemeClr val="dk1"/>
              </a:buClr>
              <a:buSzPts val="1100"/>
              <a:buFont typeface="Arial"/>
              <a:buNone/>
            </a:pPr>
            <a:r>
              <a:rPr lang="en-GB"/>
              <a:t>Books away, books away, put your books away today.</a:t>
            </a:r>
            <a:endParaRPr/>
          </a:p>
          <a:p>
            <a:pPr indent="0" lvl="0" marL="457200" rtl="0" algn="l">
              <a:lnSpc>
                <a:spcPct val="100000"/>
              </a:lnSpc>
              <a:spcBef>
                <a:spcPts val="0"/>
              </a:spcBef>
              <a:spcAft>
                <a:spcPts val="0"/>
              </a:spcAft>
              <a:buClr>
                <a:schemeClr val="dk1"/>
              </a:buClr>
              <a:buSzPts val="1100"/>
              <a:buFont typeface="Arial"/>
              <a:buNone/>
            </a:pPr>
            <a:r>
              <a:rPr lang="en-GB"/>
              <a:t>Books away, books away, put your books away today.</a:t>
            </a:r>
            <a:endParaRPr/>
          </a:p>
          <a:p>
            <a:pPr indent="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t>• “I Dropped my Frog” • This week’s gift: the frog puppet!!! • Little Frog On a Log</a:t>
            </a:r>
            <a:endParaRPr/>
          </a:p>
          <a:p>
            <a:pPr indent="0" lvl="0" marL="0" rtl="0" algn="l">
              <a:lnSpc>
                <a:spcPct val="100000"/>
              </a:lnSpc>
              <a:spcBef>
                <a:spcPts val="0"/>
              </a:spcBef>
              <a:spcAft>
                <a:spcPts val="0"/>
              </a:spcAft>
              <a:buClr>
                <a:schemeClr val="dk1"/>
              </a:buClr>
              <a:buSzPts val="1100"/>
              <a:buFont typeface="Arial"/>
              <a:buNone/>
            </a:pPr>
            <a:r>
              <a:rPr lang="en-GB"/>
              <a:t>Little frog, on a log</a:t>
            </a:r>
            <a:endParaRPr/>
          </a:p>
          <a:p>
            <a:pPr indent="0" lvl="0" marL="0" rtl="0" algn="l">
              <a:lnSpc>
                <a:spcPct val="100000"/>
              </a:lnSpc>
              <a:spcBef>
                <a:spcPts val="0"/>
              </a:spcBef>
              <a:spcAft>
                <a:spcPts val="0"/>
              </a:spcAft>
              <a:buClr>
                <a:schemeClr val="dk1"/>
              </a:buClr>
              <a:buSzPts val="1100"/>
              <a:buFont typeface="Arial"/>
              <a:buNone/>
            </a:pPr>
            <a:r>
              <a:rPr lang="en-GB"/>
              <a:t>Sings his song, all day long.</a:t>
            </a:r>
            <a:endParaRPr/>
          </a:p>
          <a:p>
            <a:pPr indent="0" lvl="0" marL="0" rtl="0" algn="l">
              <a:lnSpc>
                <a:spcPct val="100000"/>
              </a:lnSpc>
              <a:spcBef>
                <a:spcPts val="0"/>
              </a:spcBef>
              <a:spcAft>
                <a:spcPts val="0"/>
              </a:spcAft>
              <a:buClr>
                <a:schemeClr val="dk1"/>
              </a:buClr>
              <a:buSzPts val="1100"/>
              <a:buFont typeface="Arial"/>
              <a:buNone/>
            </a:pPr>
            <a:r>
              <a:rPr lang="en-GB"/>
              <a:t>Ribbit, Ribbit, Ribbit,</a:t>
            </a:r>
            <a:endParaRPr/>
          </a:p>
          <a:p>
            <a:pPr indent="0" lvl="0" marL="0" rtl="0" algn="l">
              <a:lnSpc>
                <a:spcPct val="100000"/>
              </a:lnSpc>
              <a:spcBef>
                <a:spcPts val="0"/>
              </a:spcBef>
              <a:spcAft>
                <a:spcPts val="0"/>
              </a:spcAft>
              <a:buClr>
                <a:schemeClr val="dk1"/>
              </a:buClr>
              <a:buSzPts val="1100"/>
              <a:buFont typeface="Arial"/>
              <a:buNone/>
            </a:pPr>
            <a:r>
              <a:rPr lang="en-GB"/>
              <a:t>Ribbit, Ribbit, Ribbit (Kisses)</a:t>
            </a:r>
            <a:endParaRPr/>
          </a:p>
          <a:p>
            <a:pPr indent="0" lvl="0" marL="0" rtl="0" algn="l">
              <a:lnSpc>
                <a:spcPct val="100000"/>
              </a:lnSpc>
              <a:spcBef>
                <a:spcPts val="0"/>
              </a:spcBef>
              <a:spcAft>
                <a:spcPts val="0"/>
              </a:spcAft>
              <a:buSzPts val="1100"/>
              <a:buNone/>
            </a:pPr>
            <a:r>
              <a:rPr lang="en-GB"/>
              <a:t>• Song &amp; rhyme booklet • “Frogs Away”</a:t>
            </a:r>
            <a:endParaRPr/>
          </a:p>
          <a:p>
            <a:pPr indent="0" lvl="0" marL="0" rtl="0" algn="l">
              <a:lnSpc>
                <a:spcPct val="100000"/>
              </a:lnSpc>
              <a:spcBef>
                <a:spcPts val="0"/>
              </a:spcBef>
              <a:spcAft>
                <a:spcPts val="0"/>
              </a:spcAft>
              <a:buSzPts val="1100"/>
              <a:buNone/>
            </a:pPr>
            <a:r>
              <a:rPr lang="en-GB"/>
              <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rPr lang="en-GB"/>
              <a:t>Hold your frog puppets in front of you! If you think your baby needs some entertainment, sing this song with your frog puppet. Stuffed animals and puppets make singing even more fun!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i="1" lang="en-GB">
                <a:solidFill>
                  <a:srgbClr val="FF00FF"/>
                </a:solidFill>
              </a:rPr>
              <a:t>(Hold up the frog puppet, put it on your head and start singing.)</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Clr>
                <a:schemeClr val="dk1"/>
              </a:buClr>
              <a:buSzPts val="1100"/>
              <a:buFont typeface="Arial"/>
              <a:buNone/>
            </a:pPr>
            <a:r>
              <a:rPr lang="en-GB"/>
              <a:t>I dropped my frog, pick it up, pick it up. </a:t>
            </a:r>
            <a:r>
              <a:rPr i="1" lang="en-GB">
                <a:solidFill>
                  <a:srgbClr val="FF00FF"/>
                </a:solidFill>
              </a:rPr>
              <a:t>(Drop frog in lap)</a:t>
            </a:r>
            <a:endParaRPr i="1">
              <a:solidFill>
                <a:srgbClr val="FF00FF"/>
              </a:solidFill>
            </a:endParaRPr>
          </a:p>
          <a:p>
            <a:pPr indent="0" lvl="0" marL="457200" rtl="0" algn="l">
              <a:lnSpc>
                <a:spcPct val="100000"/>
              </a:lnSpc>
              <a:spcBef>
                <a:spcPts val="0"/>
              </a:spcBef>
              <a:spcAft>
                <a:spcPts val="0"/>
              </a:spcAft>
              <a:buClr>
                <a:schemeClr val="dk1"/>
              </a:buClr>
              <a:buSzPts val="1100"/>
              <a:buFont typeface="Arial"/>
              <a:buNone/>
            </a:pPr>
            <a:r>
              <a:rPr lang="en-GB"/>
              <a:t>I dropped my frog, pick it up, pick it up. </a:t>
            </a:r>
            <a:endParaRPr/>
          </a:p>
          <a:p>
            <a:pPr indent="0" lvl="0" marL="457200" rtl="0" algn="l">
              <a:lnSpc>
                <a:spcPct val="100000"/>
              </a:lnSpc>
              <a:spcBef>
                <a:spcPts val="0"/>
              </a:spcBef>
              <a:spcAft>
                <a:spcPts val="0"/>
              </a:spcAft>
              <a:buClr>
                <a:schemeClr val="dk1"/>
              </a:buClr>
              <a:buSzPts val="1100"/>
              <a:buFont typeface="Arial"/>
              <a:buNone/>
            </a:pPr>
            <a:r>
              <a:rPr lang="en-GB"/>
              <a:t>I dropped my frog, pick it up, pick it up. </a:t>
            </a:r>
            <a:endParaRPr/>
          </a:p>
          <a:p>
            <a:pPr indent="0" lvl="0" marL="457200" rtl="0" algn="l">
              <a:lnSpc>
                <a:spcPct val="100000"/>
              </a:lnSpc>
              <a:spcBef>
                <a:spcPts val="0"/>
              </a:spcBef>
              <a:spcAft>
                <a:spcPts val="0"/>
              </a:spcAft>
              <a:buClr>
                <a:schemeClr val="dk1"/>
              </a:buClr>
              <a:buSzPts val="1100"/>
              <a:buFont typeface="Arial"/>
              <a:buNone/>
            </a:pPr>
            <a:r>
              <a:rPr lang="en-GB"/>
              <a:t>And put it on my tummy. </a:t>
            </a:r>
            <a:r>
              <a:rPr i="1" lang="en-GB">
                <a:solidFill>
                  <a:srgbClr val="FF00FF"/>
                </a:solidFill>
              </a:rPr>
              <a:t>(Put frog puppet on stomach)</a:t>
            </a:r>
            <a:endParaRPr i="1">
              <a:solidFill>
                <a:srgbClr val="FF00FF"/>
              </a:solidFill>
            </a:endParaRPr>
          </a:p>
          <a:p>
            <a:pPr indent="0" lvl="0" marL="457200" rtl="0" algn="l">
              <a:lnSpc>
                <a:spcPct val="100000"/>
              </a:lnSpc>
              <a:spcBef>
                <a:spcPts val="0"/>
              </a:spcBef>
              <a:spcAft>
                <a:spcPts val="0"/>
              </a:spcAft>
              <a:buClr>
                <a:schemeClr val="dk1"/>
              </a:buClr>
              <a:buSzPts val="1100"/>
              <a:buFont typeface="Arial"/>
              <a:buNone/>
            </a:pPr>
            <a:r>
              <a:t/>
            </a:r>
            <a:endParaRPr i="1">
              <a:solidFill>
                <a:srgbClr val="FF00FF"/>
              </a:solidFill>
            </a:endParaRPr>
          </a:p>
          <a:p>
            <a:pPr indent="0" lvl="0" marL="457200" rtl="0" algn="l">
              <a:lnSpc>
                <a:spcPct val="100000"/>
              </a:lnSpc>
              <a:spcBef>
                <a:spcPts val="0"/>
              </a:spcBef>
              <a:spcAft>
                <a:spcPts val="0"/>
              </a:spcAft>
              <a:buClr>
                <a:schemeClr val="dk1"/>
              </a:buClr>
              <a:buSzPts val="1100"/>
              <a:buFont typeface="Arial"/>
              <a:buNone/>
            </a:pPr>
            <a:r>
              <a:rPr lang="en-GB"/>
              <a:t>I dropped my frog, pick it up, pick it up. </a:t>
            </a:r>
            <a:endParaRPr/>
          </a:p>
          <a:p>
            <a:pPr indent="0" lvl="0" marL="457200" rtl="0" algn="l">
              <a:lnSpc>
                <a:spcPct val="100000"/>
              </a:lnSpc>
              <a:spcBef>
                <a:spcPts val="0"/>
              </a:spcBef>
              <a:spcAft>
                <a:spcPts val="0"/>
              </a:spcAft>
              <a:buClr>
                <a:schemeClr val="dk1"/>
              </a:buClr>
              <a:buSzPts val="1100"/>
              <a:buFont typeface="Arial"/>
              <a:buNone/>
            </a:pPr>
            <a:r>
              <a:rPr lang="en-GB"/>
              <a:t>I dropped my frog, pick it up, pick it up. </a:t>
            </a:r>
            <a:endParaRPr/>
          </a:p>
          <a:p>
            <a:pPr indent="0" lvl="0" marL="457200" rtl="0" algn="l">
              <a:lnSpc>
                <a:spcPct val="100000"/>
              </a:lnSpc>
              <a:spcBef>
                <a:spcPts val="0"/>
              </a:spcBef>
              <a:spcAft>
                <a:spcPts val="0"/>
              </a:spcAft>
              <a:buClr>
                <a:schemeClr val="dk1"/>
              </a:buClr>
              <a:buSzPts val="1100"/>
              <a:buFont typeface="Arial"/>
              <a:buNone/>
            </a:pPr>
            <a:r>
              <a:rPr lang="en-GB"/>
              <a:t>I dropped my frog, pick it up, pick it up. </a:t>
            </a:r>
            <a:endParaRPr/>
          </a:p>
          <a:p>
            <a:pPr indent="0" lvl="0" marL="457200" rtl="0" algn="l">
              <a:lnSpc>
                <a:spcPct val="100000"/>
              </a:lnSpc>
              <a:spcBef>
                <a:spcPts val="0"/>
              </a:spcBef>
              <a:spcAft>
                <a:spcPts val="0"/>
              </a:spcAft>
              <a:buClr>
                <a:schemeClr val="dk1"/>
              </a:buClr>
              <a:buSzPts val="1100"/>
              <a:buFont typeface="Arial"/>
              <a:buNone/>
            </a:pPr>
            <a:r>
              <a:rPr lang="en-GB"/>
              <a:t>And put it on my shoulder. </a:t>
            </a:r>
            <a:r>
              <a:rPr i="1" lang="en-GB">
                <a:solidFill>
                  <a:srgbClr val="FF00FF"/>
                </a:solidFill>
              </a:rPr>
              <a:t>(Continue as long as you want with different body parts!)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Let’s do one more frog rhyme. Put the frog on one of your fingers. Use your other arm as the log.</a:t>
            </a:r>
            <a:endParaRPr/>
          </a:p>
          <a:p>
            <a:pPr indent="0" lvl="0" marL="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Clr>
                <a:schemeClr val="dk1"/>
              </a:buClr>
              <a:buSzPts val="1100"/>
              <a:buFont typeface="Arial"/>
              <a:buNone/>
            </a:pPr>
            <a:r>
              <a:rPr lang="en-GB"/>
              <a:t>Little frog, on a log </a:t>
            </a:r>
            <a:endParaRPr/>
          </a:p>
          <a:p>
            <a:pPr indent="0" lvl="0" marL="457200" rtl="0" algn="l">
              <a:lnSpc>
                <a:spcPct val="100000"/>
              </a:lnSpc>
              <a:spcBef>
                <a:spcPts val="0"/>
              </a:spcBef>
              <a:spcAft>
                <a:spcPts val="0"/>
              </a:spcAft>
              <a:buClr>
                <a:schemeClr val="dk1"/>
              </a:buClr>
              <a:buSzPts val="1100"/>
              <a:buFont typeface="Arial"/>
              <a:buNone/>
            </a:pPr>
            <a:r>
              <a:rPr lang="en-GB"/>
              <a:t>Sings his song, all day long. </a:t>
            </a:r>
            <a:endParaRPr/>
          </a:p>
          <a:p>
            <a:pPr indent="0" lvl="0" marL="457200" rtl="0" algn="l">
              <a:lnSpc>
                <a:spcPct val="100000"/>
              </a:lnSpc>
              <a:spcBef>
                <a:spcPts val="0"/>
              </a:spcBef>
              <a:spcAft>
                <a:spcPts val="0"/>
              </a:spcAft>
              <a:buClr>
                <a:schemeClr val="dk1"/>
              </a:buClr>
              <a:buSzPts val="1100"/>
              <a:buFont typeface="Arial"/>
              <a:buNone/>
            </a:pPr>
            <a:r>
              <a:rPr lang="en-GB"/>
              <a:t>Ribbit, Ribbit, Ribbit, </a:t>
            </a:r>
            <a:endParaRPr/>
          </a:p>
          <a:p>
            <a:pPr indent="0" lvl="0" marL="457200" rtl="0" algn="l">
              <a:lnSpc>
                <a:spcPct val="100000"/>
              </a:lnSpc>
              <a:spcBef>
                <a:spcPts val="0"/>
              </a:spcBef>
              <a:spcAft>
                <a:spcPts val="0"/>
              </a:spcAft>
              <a:buClr>
                <a:schemeClr val="dk1"/>
              </a:buClr>
              <a:buSzPts val="1100"/>
              <a:buFont typeface="Arial"/>
              <a:buNone/>
            </a:pPr>
            <a:r>
              <a:rPr lang="en-GB"/>
              <a:t>Ribbit, Ribbit, Ribbit </a:t>
            </a:r>
            <a:r>
              <a:rPr i="1" lang="en-GB">
                <a:solidFill>
                  <a:srgbClr val="FF00FF"/>
                </a:solidFill>
              </a:rPr>
              <a:t>(Kisses to your baby can be used in place of the word “Ribbit!)</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Let’s do that again! </a:t>
            </a:r>
            <a:r>
              <a:rPr i="1" lang="en-GB">
                <a:solidFill>
                  <a:srgbClr val="FF00FF"/>
                </a:solidFill>
              </a:rPr>
              <a:t>(Repeat) </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If you don’t already have a song &amp; rhyme booklet </a:t>
            </a:r>
            <a:r>
              <a:rPr i="1" lang="en-GB"/>
              <a:t>(show one) </a:t>
            </a:r>
            <a:r>
              <a:rPr lang="en-GB"/>
              <a:t>there are links to websites where you can hear and see someone using it, so you don’t have to worry about forgetting the tunes or actions. We hope you will continue singing the songs and reciting the rhymes at home with your babies.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Let’s sing the clean-up song to drop our puppets back into the bag. You can use this song or something similar to encourage your children to clean up when they are bigger!</a:t>
            </a:r>
            <a:endParaRPr/>
          </a:p>
          <a:p>
            <a:pPr indent="0" lvl="0" marL="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Clr>
                <a:schemeClr val="dk1"/>
              </a:buClr>
              <a:buSzPts val="1100"/>
              <a:buFont typeface="Arial"/>
              <a:buNone/>
            </a:pPr>
            <a:r>
              <a:rPr lang="en-GB"/>
              <a:t>Frogs away, frogs away, put your frogs away today.</a:t>
            </a:r>
            <a:endParaRPr/>
          </a:p>
          <a:p>
            <a:pPr indent="0" lvl="0" marL="457200" rtl="0" algn="l">
              <a:lnSpc>
                <a:spcPct val="100000"/>
              </a:lnSpc>
              <a:spcBef>
                <a:spcPts val="0"/>
              </a:spcBef>
              <a:spcAft>
                <a:spcPts val="0"/>
              </a:spcAft>
              <a:buClr>
                <a:schemeClr val="dk1"/>
              </a:buClr>
              <a:buSzPts val="1100"/>
              <a:buFont typeface="Arial"/>
              <a:buNone/>
            </a:pPr>
            <a:r>
              <a:rPr lang="en-GB"/>
              <a:t>Frogs away, frogs away, put your frogs away today.</a:t>
            </a:r>
            <a:endParaRPr i="1">
              <a:solidFill>
                <a:srgbClr val="FF00FF"/>
              </a:solidFill>
            </a:endParaRPr>
          </a:p>
          <a:p>
            <a:pPr indent="0" lvl="0" marL="457200" rtl="0" algn="l">
              <a:lnSpc>
                <a:spcPct val="100000"/>
              </a:lnSpc>
              <a:spcBef>
                <a:spcPts val="0"/>
              </a:spcBef>
              <a:spcAft>
                <a:spcPts val="0"/>
              </a:spcAft>
              <a:buClr>
                <a:schemeClr val="dk1"/>
              </a:buClr>
              <a:buSzPts val="1100"/>
              <a:buFont typeface="Arial"/>
              <a:buNone/>
            </a:pPr>
            <a:r>
              <a:rPr i="1" lang="en-GB">
                <a:solidFill>
                  <a:srgbClr val="FF00FF"/>
                </a:solidFill>
              </a:rPr>
              <a:t> (Sing as many times as needed)</a:t>
            </a:r>
            <a:endParaRPr i="1">
              <a:solidFill>
                <a:srgbClr val="FF00FF"/>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2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5" name="Google Shape;45;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28"/>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2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9" name="Google Shape;49;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 name="Google Shape;13;p1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2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7" name="Google Shape;17;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 name="Google Shape;20;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1" name="Google Shape;21;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2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5" name="Google Shape;25;p2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6" name="Google Shape;26;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2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2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 name="Google Shape;33;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2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2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2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2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2" name="Google Shape;42;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jpg"/><Relationship Id="rId4" Type="http://schemas.openxmlformats.org/officeDocument/2006/relationships/image" Target="../media/image18.png"/><Relationship Id="rId5"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b="0" l="0" r="0" t="0"/>
          <a:stretch/>
        </p:blipFill>
        <p:spPr>
          <a:xfrm>
            <a:off x="0" y="0"/>
            <a:ext cx="9144018" cy="5143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10"/>
          <p:cNvPicPr preferRelativeResize="0"/>
          <p:nvPr/>
        </p:nvPicPr>
        <p:blipFill rotWithShape="1">
          <a:blip r:embed="rId3">
            <a:alphaModFix/>
          </a:blip>
          <a:srcRect b="0" l="0" r="0" t="0"/>
          <a:stretch/>
        </p:blipFill>
        <p:spPr>
          <a:xfrm>
            <a:off x="0" y="0"/>
            <a:ext cx="9143997" cy="514349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11"/>
          <p:cNvPicPr preferRelativeResize="0"/>
          <p:nvPr/>
        </p:nvPicPr>
        <p:blipFill rotWithShape="1">
          <a:blip r:embed="rId3">
            <a:alphaModFix/>
          </a:blip>
          <a:srcRect b="0" l="0" r="0" t="0"/>
          <a:stretch/>
        </p:blipFill>
        <p:spPr>
          <a:xfrm>
            <a:off x="0" y="0"/>
            <a:ext cx="9144018" cy="51434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12"/>
          <p:cNvPicPr preferRelativeResize="0"/>
          <p:nvPr/>
        </p:nvPicPr>
        <p:blipFill rotWithShape="1">
          <a:blip r:embed="rId3">
            <a:alphaModFix/>
          </a:blip>
          <a:srcRect b="0" l="0" r="0" t="0"/>
          <a:stretch/>
        </p:blipFill>
        <p:spPr>
          <a:xfrm>
            <a:off x="0" y="0"/>
            <a:ext cx="9144003" cy="514349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13"/>
          <p:cNvPicPr preferRelativeResize="0"/>
          <p:nvPr/>
        </p:nvPicPr>
        <p:blipFill rotWithShape="1">
          <a:blip r:embed="rId3">
            <a:alphaModFix/>
          </a:blip>
          <a:srcRect b="0" l="0" r="0" t="0"/>
          <a:stretch/>
        </p:blipFill>
        <p:spPr>
          <a:xfrm>
            <a:off x="0" y="0"/>
            <a:ext cx="9144003" cy="514349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14"/>
          <p:cNvPicPr preferRelativeResize="0"/>
          <p:nvPr/>
        </p:nvPicPr>
        <p:blipFill rotWithShape="1">
          <a:blip r:embed="rId3">
            <a:alphaModFix/>
          </a:blip>
          <a:srcRect b="0" l="0" r="0" t="0"/>
          <a:stretch/>
        </p:blipFill>
        <p:spPr>
          <a:xfrm>
            <a:off x="0" y="0"/>
            <a:ext cx="9144003" cy="514349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15"/>
          <p:cNvPicPr preferRelativeResize="0"/>
          <p:nvPr/>
        </p:nvPicPr>
        <p:blipFill rotWithShape="1">
          <a:blip r:embed="rId3">
            <a:alphaModFix/>
          </a:blip>
          <a:srcRect b="0" l="0" r="0" t="0"/>
          <a:stretch/>
        </p:blipFill>
        <p:spPr>
          <a:xfrm>
            <a:off x="0" y="0"/>
            <a:ext cx="9144003" cy="514349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16"/>
          <p:cNvPicPr preferRelativeResize="0"/>
          <p:nvPr/>
        </p:nvPicPr>
        <p:blipFill rotWithShape="1">
          <a:blip r:embed="rId3">
            <a:alphaModFix/>
          </a:blip>
          <a:srcRect b="0" l="0" r="0" t="0"/>
          <a:stretch/>
        </p:blipFill>
        <p:spPr>
          <a:xfrm>
            <a:off x="0" y="0"/>
            <a:ext cx="9144003" cy="5143490"/>
          </a:xfrm>
          <a:prstGeom prst="rect">
            <a:avLst/>
          </a:prstGeom>
          <a:noFill/>
          <a:ln>
            <a:noFill/>
          </a:ln>
        </p:spPr>
      </p:pic>
      <p:sp>
        <p:nvSpPr>
          <p:cNvPr id="130" name="Google Shape;130;p16"/>
          <p:cNvSpPr/>
          <p:nvPr/>
        </p:nvSpPr>
        <p:spPr>
          <a:xfrm>
            <a:off x="392425" y="3634550"/>
            <a:ext cx="1219200" cy="1303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6"/>
          <p:cNvSpPr/>
          <p:nvPr/>
        </p:nvSpPr>
        <p:spPr>
          <a:xfrm>
            <a:off x="1513625" y="3648575"/>
            <a:ext cx="462600" cy="420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2" name="Google Shape;132;p16"/>
          <p:cNvPicPr preferRelativeResize="0"/>
          <p:nvPr/>
        </p:nvPicPr>
        <p:blipFill>
          <a:blip r:embed="rId4">
            <a:alphaModFix/>
          </a:blip>
          <a:stretch>
            <a:fillRect/>
          </a:stretch>
        </p:blipFill>
        <p:spPr>
          <a:xfrm>
            <a:off x="525638" y="4363175"/>
            <a:ext cx="1037125" cy="509375"/>
          </a:xfrm>
          <a:prstGeom prst="rect">
            <a:avLst/>
          </a:prstGeom>
          <a:noFill/>
          <a:ln>
            <a:noFill/>
          </a:ln>
        </p:spPr>
      </p:pic>
      <p:pic>
        <p:nvPicPr>
          <p:cNvPr id="133" name="Google Shape;133;p16"/>
          <p:cNvPicPr preferRelativeResize="0"/>
          <p:nvPr/>
        </p:nvPicPr>
        <p:blipFill>
          <a:blip r:embed="rId5">
            <a:alphaModFix/>
          </a:blip>
          <a:stretch>
            <a:fillRect/>
          </a:stretch>
        </p:blipFill>
        <p:spPr>
          <a:xfrm>
            <a:off x="406425" y="3668871"/>
            <a:ext cx="1513498" cy="51065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2"/>
          <p:cNvPicPr preferRelativeResize="0"/>
          <p:nvPr/>
        </p:nvPicPr>
        <p:blipFill rotWithShape="1">
          <a:blip r:embed="rId3">
            <a:alphaModFix/>
          </a:blip>
          <a:srcRect b="0" l="0" r="0" t="0"/>
          <a:stretch/>
        </p:blipFill>
        <p:spPr>
          <a:xfrm>
            <a:off x="0" y="0"/>
            <a:ext cx="9144018"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3"/>
          <p:cNvPicPr preferRelativeResize="0"/>
          <p:nvPr/>
        </p:nvPicPr>
        <p:blipFill rotWithShape="1">
          <a:blip r:embed="rId3">
            <a:alphaModFix/>
          </a:blip>
          <a:srcRect b="0" l="0" r="0" t="0"/>
          <a:stretch/>
        </p:blipFill>
        <p:spPr>
          <a:xfrm>
            <a:off x="0" y="0"/>
            <a:ext cx="9144003" cy="514349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4"/>
          <p:cNvPicPr preferRelativeResize="0"/>
          <p:nvPr/>
        </p:nvPicPr>
        <p:blipFill rotWithShape="1">
          <a:blip r:embed="rId3">
            <a:alphaModFix/>
          </a:blip>
          <a:srcRect b="0" l="0" r="0" t="0"/>
          <a:stretch/>
        </p:blipFill>
        <p:spPr>
          <a:xfrm>
            <a:off x="0" y="0"/>
            <a:ext cx="9144003" cy="514349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5"/>
          <p:cNvPicPr preferRelativeResize="0"/>
          <p:nvPr/>
        </p:nvPicPr>
        <p:blipFill rotWithShape="1">
          <a:blip r:embed="rId3">
            <a:alphaModFix/>
          </a:blip>
          <a:srcRect b="0" l="0" r="0" t="0"/>
          <a:stretch/>
        </p:blipFill>
        <p:spPr>
          <a:xfrm>
            <a:off x="0" y="0"/>
            <a:ext cx="9144018" cy="51434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6"/>
          <p:cNvPicPr preferRelativeResize="0"/>
          <p:nvPr/>
        </p:nvPicPr>
        <p:blipFill rotWithShape="1">
          <a:blip r:embed="rId3">
            <a:alphaModFix/>
          </a:blip>
          <a:srcRect b="0" l="0" r="0" t="0"/>
          <a:stretch/>
        </p:blipFill>
        <p:spPr>
          <a:xfrm>
            <a:off x="0" y="0"/>
            <a:ext cx="9144003" cy="514349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7"/>
          <p:cNvPicPr preferRelativeResize="0"/>
          <p:nvPr/>
        </p:nvPicPr>
        <p:blipFill rotWithShape="1">
          <a:blip r:embed="rId3">
            <a:alphaModFix/>
          </a:blip>
          <a:srcRect b="0" l="0" r="0" t="0"/>
          <a:stretch/>
        </p:blipFill>
        <p:spPr>
          <a:xfrm>
            <a:off x="0" y="0"/>
            <a:ext cx="9144018" cy="5143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8"/>
          <p:cNvPicPr preferRelativeResize="0"/>
          <p:nvPr/>
        </p:nvPicPr>
        <p:blipFill rotWithShape="1">
          <a:blip r:embed="rId3">
            <a:alphaModFix/>
          </a:blip>
          <a:srcRect b="0" l="0" r="0" t="0"/>
          <a:stretch/>
        </p:blipFill>
        <p:spPr>
          <a:xfrm>
            <a:off x="0" y="0"/>
            <a:ext cx="9144003" cy="514349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9"/>
          <p:cNvPicPr preferRelativeResize="0"/>
          <p:nvPr/>
        </p:nvPicPr>
        <p:blipFill rotWithShape="1">
          <a:blip r:embed="rId3">
            <a:alphaModFix/>
          </a:blip>
          <a:srcRect b="0" l="0" r="0" t="0"/>
          <a:stretch/>
        </p:blipFill>
        <p:spPr>
          <a:xfrm>
            <a:off x="0" y="0"/>
            <a:ext cx="9144003" cy="514349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